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8" r:id="rId3"/>
    <p:sldId id="269" r:id="rId4"/>
    <p:sldId id="267" r:id="rId5"/>
    <p:sldId id="257" r:id="rId6"/>
    <p:sldId id="258" r:id="rId7"/>
    <p:sldId id="259" r:id="rId8"/>
    <p:sldId id="260" r:id="rId9"/>
    <p:sldId id="261" r:id="rId10"/>
    <p:sldId id="262" r:id="rId11"/>
    <p:sldId id="263" r:id="rId12"/>
    <p:sldId id="264" r:id="rId13"/>
    <p:sldId id="265" r:id="rId14"/>
    <p:sldId id="276" r:id="rId15"/>
    <p:sldId id="274" r:id="rId16"/>
    <p:sldId id="275" r:id="rId17"/>
    <p:sldId id="268" r:id="rId18"/>
    <p:sldId id="277"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1"/>
    <p:restoredTop sz="94724"/>
  </p:normalViewPr>
  <p:slideViewPr>
    <p:cSldViewPr snapToGrid="0">
      <p:cViewPr varScale="1">
        <p:scale>
          <a:sx n="132" d="100"/>
          <a:sy n="132" d="100"/>
        </p:scale>
        <p:origin x="72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156CA737-CC6C-442A-A508-F3C601EF566A}"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C4F6D067-B160-4814-952F-9CC7AD047B1F}">
      <dgm:prSet/>
      <dgm:spPr/>
      <dgm:t>
        <a:bodyPr/>
        <a:lstStyle/>
        <a:p>
          <a:r>
            <a:rPr lang="tr-TR"/>
            <a:t>Ekonomide, kültürde ve siyasette meydana gelen değişimler bireylerin algı, beklenti ve bakış açılarını derinden etkilemektedir. Bu etkileşimler sonucunda kuşaklar döneminin sınırları çizilir ve özellikleri belirlenir.</a:t>
          </a:r>
          <a:endParaRPr lang="en-US"/>
        </a:p>
      </dgm:t>
    </dgm:pt>
    <dgm:pt modelId="{712FD1BA-B708-4273-8DBA-C81380E35300}" type="parTrans" cxnId="{A5289E9A-5DF6-4698-965D-739E054BA1A5}">
      <dgm:prSet/>
      <dgm:spPr/>
      <dgm:t>
        <a:bodyPr/>
        <a:lstStyle/>
        <a:p>
          <a:endParaRPr lang="en-US"/>
        </a:p>
      </dgm:t>
    </dgm:pt>
    <dgm:pt modelId="{718C7BBC-F883-4967-B210-486E376252B1}" type="sibTrans" cxnId="{A5289E9A-5DF6-4698-965D-739E054BA1A5}">
      <dgm:prSet/>
      <dgm:spPr/>
      <dgm:t>
        <a:bodyPr/>
        <a:lstStyle/>
        <a:p>
          <a:endParaRPr lang="en-US"/>
        </a:p>
      </dgm:t>
    </dgm:pt>
    <dgm:pt modelId="{B60C585F-B7E8-4AE8-837A-36ACEABD5A3C}">
      <dgm:prSet/>
      <dgm:spPr/>
      <dgm:t>
        <a:bodyPr/>
        <a:lstStyle/>
        <a:p>
          <a:r>
            <a:rPr lang="tr-TR"/>
            <a:t>Çeşitli bilimler tarafından multidisipliner bir kavram olarak incelenen kuşak kavramı, temel olarak “bir grup insanın doğum günleri dizisi” olarak tanımlanmaktadır (Jopling, 2004). Kuşak için farklı bir tanım, “aynı yaş grubuna ait olan, hayatlarını şekillendirebilecekleri yıllarda benzer yaşam deneyimlerini deneyimleyen ya da yaşayacak kuşak grupları” şeklindedir (Hung ve Gu ve Yim, 2008).</a:t>
          </a:r>
          <a:endParaRPr lang="en-US"/>
        </a:p>
      </dgm:t>
    </dgm:pt>
    <dgm:pt modelId="{2B0BA3F9-8D9C-47FD-B42C-2781800649A5}" type="parTrans" cxnId="{0122008E-E049-412D-BE20-A01696C2A916}">
      <dgm:prSet/>
      <dgm:spPr/>
      <dgm:t>
        <a:bodyPr/>
        <a:lstStyle/>
        <a:p>
          <a:endParaRPr lang="en-US"/>
        </a:p>
      </dgm:t>
    </dgm:pt>
    <dgm:pt modelId="{5EA0AE88-2331-472F-93AE-031662F3E5D8}" type="sibTrans" cxnId="{0122008E-E049-412D-BE20-A01696C2A916}">
      <dgm:prSet/>
      <dgm:spPr/>
      <dgm:t>
        <a:bodyPr/>
        <a:lstStyle/>
        <a:p>
          <a:endParaRPr lang="en-US"/>
        </a:p>
      </dgm:t>
    </dgm:pt>
    <dgm:pt modelId="{8650F7FB-2DAE-AD4B-8322-5869DE55903E}" type="pres">
      <dgm:prSet presAssocID="{156CA737-CC6C-442A-A508-F3C601EF566A}" presName="hierChild1" presStyleCnt="0">
        <dgm:presLayoutVars>
          <dgm:chPref val="1"/>
          <dgm:dir/>
          <dgm:animOne val="branch"/>
          <dgm:animLvl val="lvl"/>
          <dgm:resizeHandles/>
        </dgm:presLayoutVars>
      </dgm:prSet>
      <dgm:spPr/>
    </dgm:pt>
    <dgm:pt modelId="{E7BB2947-A379-DD41-AD49-DA613E410984}" type="pres">
      <dgm:prSet presAssocID="{C4F6D067-B160-4814-952F-9CC7AD047B1F}" presName="hierRoot1" presStyleCnt="0"/>
      <dgm:spPr/>
    </dgm:pt>
    <dgm:pt modelId="{A552192D-7E83-A94D-9EAC-2C35B4EAB4BB}" type="pres">
      <dgm:prSet presAssocID="{C4F6D067-B160-4814-952F-9CC7AD047B1F}" presName="composite" presStyleCnt="0"/>
      <dgm:spPr/>
    </dgm:pt>
    <dgm:pt modelId="{48B4AF96-8B04-C24F-A598-E660F529976D}" type="pres">
      <dgm:prSet presAssocID="{C4F6D067-B160-4814-952F-9CC7AD047B1F}" presName="background" presStyleLbl="node0" presStyleIdx="0" presStyleCnt="2"/>
      <dgm:spPr/>
    </dgm:pt>
    <dgm:pt modelId="{7433119F-2B58-D843-9B8E-1E570723BF9B}" type="pres">
      <dgm:prSet presAssocID="{C4F6D067-B160-4814-952F-9CC7AD047B1F}" presName="text" presStyleLbl="fgAcc0" presStyleIdx="0" presStyleCnt="2">
        <dgm:presLayoutVars>
          <dgm:chPref val="3"/>
        </dgm:presLayoutVars>
      </dgm:prSet>
      <dgm:spPr/>
    </dgm:pt>
    <dgm:pt modelId="{08F2926D-62F1-9849-BBAC-A07A645D551A}" type="pres">
      <dgm:prSet presAssocID="{C4F6D067-B160-4814-952F-9CC7AD047B1F}" presName="hierChild2" presStyleCnt="0"/>
      <dgm:spPr/>
    </dgm:pt>
    <dgm:pt modelId="{BB12FC20-9147-8E4B-9F46-D7B2E653B5B7}" type="pres">
      <dgm:prSet presAssocID="{B60C585F-B7E8-4AE8-837A-36ACEABD5A3C}" presName="hierRoot1" presStyleCnt="0"/>
      <dgm:spPr/>
    </dgm:pt>
    <dgm:pt modelId="{91EFDA9A-30D6-A341-BDAB-98A7340C9EA7}" type="pres">
      <dgm:prSet presAssocID="{B60C585F-B7E8-4AE8-837A-36ACEABD5A3C}" presName="composite" presStyleCnt="0"/>
      <dgm:spPr/>
    </dgm:pt>
    <dgm:pt modelId="{C26DCCCA-D185-D143-A643-8F0FC833E80E}" type="pres">
      <dgm:prSet presAssocID="{B60C585F-B7E8-4AE8-837A-36ACEABD5A3C}" presName="background" presStyleLbl="node0" presStyleIdx="1" presStyleCnt="2"/>
      <dgm:spPr/>
    </dgm:pt>
    <dgm:pt modelId="{E8175CA5-C01B-F547-8464-017A9765A904}" type="pres">
      <dgm:prSet presAssocID="{B60C585F-B7E8-4AE8-837A-36ACEABD5A3C}" presName="text" presStyleLbl="fgAcc0" presStyleIdx="1" presStyleCnt="2">
        <dgm:presLayoutVars>
          <dgm:chPref val="3"/>
        </dgm:presLayoutVars>
      </dgm:prSet>
      <dgm:spPr/>
    </dgm:pt>
    <dgm:pt modelId="{CB4BC46E-F9E1-3740-8599-2486B2CBDE45}" type="pres">
      <dgm:prSet presAssocID="{B60C585F-B7E8-4AE8-837A-36ACEABD5A3C}" presName="hierChild2" presStyleCnt="0"/>
      <dgm:spPr/>
    </dgm:pt>
  </dgm:ptLst>
  <dgm:cxnLst>
    <dgm:cxn modelId="{BD3D6626-56A0-1640-8268-A8D35FC53F88}" type="presOf" srcId="{C4F6D067-B160-4814-952F-9CC7AD047B1F}" destId="{7433119F-2B58-D843-9B8E-1E570723BF9B}" srcOrd="0" destOrd="0" presId="urn:microsoft.com/office/officeart/2005/8/layout/hierarchy1"/>
    <dgm:cxn modelId="{0122008E-E049-412D-BE20-A01696C2A916}" srcId="{156CA737-CC6C-442A-A508-F3C601EF566A}" destId="{B60C585F-B7E8-4AE8-837A-36ACEABD5A3C}" srcOrd="1" destOrd="0" parTransId="{2B0BA3F9-8D9C-47FD-B42C-2781800649A5}" sibTransId="{5EA0AE88-2331-472F-93AE-031662F3E5D8}"/>
    <dgm:cxn modelId="{A5289E9A-5DF6-4698-965D-739E054BA1A5}" srcId="{156CA737-CC6C-442A-A508-F3C601EF566A}" destId="{C4F6D067-B160-4814-952F-9CC7AD047B1F}" srcOrd="0" destOrd="0" parTransId="{712FD1BA-B708-4273-8DBA-C81380E35300}" sibTransId="{718C7BBC-F883-4967-B210-486E376252B1}"/>
    <dgm:cxn modelId="{B03050C3-8241-7C45-ABE6-919B38E3BF81}" type="presOf" srcId="{156CA737-CC6C-442A-A508-F3C601EF566A}" destId="{8650F7FB-2DAE-AD4B-8322-5869DE55903E}" srcOrd="0" destOrd="0" presId="urn:microsoft.com/office/officeart/2005/8/layout/hierarchy1"/>
    <dgm:cxn modelId="{75C019C6-F307-654C-B5E4-CCF288B9187F}" type="presOf" srcId="{B60C585F-B7E8-4AE8-837A-36ACEABD5A3C}" destId="{E8175CA5-C01B-F547-8464-017A9765A904}" srcOrd="0" destOrd="0" presId="urn:microsoft.com/office/officeart/2005/8/layout/hierarchy1"/>
    <dgm:cxn modelId="{9B5F9635-2C24-E542-9DA1-5829DBB884B8}" type="presParOf" srcId="{8650F7FB-2DAE-AD4B-8322-5869DE55903E}" destId="{E7BB2947-A379-DD41-AD49-DA613E410984}" srcOrd="0" destOrd="0" presId="urn:microsoft.com/office/officeart/2005/8/layout/hierarchy1"/>
    <dgm:cxn modelId="{4E55D5E5-654F-4F44-8E22-8E5E901E20A4}" type="presParOf" srcId="{E7BB2947-A379-DD41-AD49-DA613E410984}" destId="{A552192D-7E83-A94D-9EAC-2C35B4EAB4BB}" srcOrd="0" destOrd="0" presId="urn:microsoft.com/office/officeart/2005/8/layout/hierarchy1"/>
    <dgm:cxn modelId="{4D0300B9-483C-A343-A0EA-C3C3DB0EDCB7}" type="presParOf" srcId="{A552192D-7E83-A94D-9EAC-2C35B4EAB4BB}" destId="{48B4AF96-8B04-C24F-A598-E660F529976D}" srcOrd="0" destOrd="0" presId="urn:microsoft.com/office/officeart/2005/8/layout/hierarchy1"/>
    <dgm:cxn modelId="{4F7BB963-4206-744D-AE4E-8FDC13BCF780}" type="presParOf" srcId="{A552192D-7E83-A94D-9EAC-2C35B4EAB4BB}" destId="{7433119F-2B58-D843-9B8E-1E570723BF9B}" srcOrd="1" destOrd="0" presId="urn:microsoft.com/office/officeart/2005/8/layout/hierarchy1"/>
    <dgm:cxn modelId="{F8B1ED6E-A9F5-D24C-9764-6508818C5AAD}" type="presParOf" srcId="{E7BB2947-A379-DD41-AD49-DA613E410984}" destId="{08F2926D-62F1-9849-BBAC-A07A645D551A}" srcOrd="1" destOrd="0" presId="urn:microsoft.com/office/officeart/2005/8/layout/hierarchy1"/>
    <dgm:cxn modelId="{7258A8D7-6142-244E-A5B4-E63247F6515F}" type="presParOf" srcId="{8650F7FB-2DAE-AD4B-8322-5869DE55903E}" destId="{BB12FC20-9147-8E4B-9F46-D7B2E653B5B7}" srcOrd="1" destOrd="0" presId="urn:microsoft.com/office/officeart/2005/8/layout/hierarchy1"/>
    <dgm:cxn modelId="{BA16E763-9F6F-154F-94B4-080C9F7CCE24}" type="presParOf" srcId="{BB12FC20-9147-8E4B-9F46-D7B2E653B5B7}" destId="{91EFDA9A-30D6-A341-BDAB-98A7340C9EA7}" srcOrd="0" destOrd="0" presId="urn:microsoft.com/office/officeart/2005/8/layout/hierarchy1"/>
    <dgm:cxn modelId="{BC64D8CF-1163-A343-BF89-BDA0A54DCE3A}" type="presParOf" srcId="{91EFDA9A-30D6-A341-BDAB-98A7340C9EA7}" destId="{C26DCCCA-D185-D143-A643-8F0FC833E80E}" srcOrd="0" destOrd="0" presId="urn:microsoft.com/office/officeart/2005/8/layout/hierarchy1"/>
    <dgm:cxn modelId="{644CC00A-4845-4E42-9656-D28EEC56EE8C}" type="presParOf" srcId="{91EFDA9A-30D6-A341-BDAB-98A7340C9EA7}" destId="{E8175CA5-C01B-F547-8464-017A9765A904}" srcOrd="1" destOrd="0" presId="urn:microsoft.com/office/officeart/2005/8/layout/hierarchy1"/>
    <dgm:cxn modelId="{3C095FAA-4771-7244-854B-6FFC1B911BD1}" type="presParOf" srcId="{BB12FC20-9147-8E4B-9F46-D7B2E653B5B7}" destId="{CB4BC46E-F9E1-3740-8599-2486B2CBDE4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0F976C-FFD6-4B2E-B738-146117EE911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FB878F4-2BB7-45D1-89F1-C715332651F5}">
      <dgm:prSet/>
      <dgm:spPr/>
      <dgm:t>
        <a:bodyPr/>
        <a:lstStyle/>
        <a:p>
          <a:r>
            <a:rPr lang="tr-TR"/>
            <a:t>Tipik bir işyeri, hepsi birlikte çalışan farklı kuşakları içerebilir.</a:t>
          </a:r>
          <a:endParaRPr lang="en-US"/>
        </a:p>
      </dgm:t>
    </dgm:pt>
    <dgm:pt modelId="{AD5D16F2-8D00-4CD7-A2B2-F2B7FA119182}" type="parTrans" cxnId="{540F4C30-2A88-443A-930C-2360D975E41A}">
      <dgm:prSet/>
      <dgm:spPr/>
      <dgm:t>
        <a:bodyPr/>
        <a:lstStyle/>
        <a:p>
          <a:endParaRPr lang="en-US"/>
        </a:p>
      </dgm:t>
    </dgm:pt>
    <dgm:pt modelId="{CFBA21D9-4437-4BDA-834E-4816A658D9AC}" type="sibTrans" cxnId="{540F4C30-2A88-443A-930C-2360D975E41A}">
      <dgm:prSet/>
      <dgm:spPr/>
      <dgm:t>
        <a:bodyPr/>
        <a:lstStyle/>
        <a:p>
          <a:endParaRPr lang="en-US"/>
        </a:p>
      </dgm:t>
    </dgm:pt>
    <dgm:pt modelId="{B9BCDB90-41B1-4032-A2BA-F61847CAF360}">
      <dgm:prSet/>
      <dgm:spPr/>
      <dgm:t>
        <a:bodyPr/>
        <a:lstStyle/>
        <a:p>
          <a:r>
            <a:rPr lang="tr-TR"/>
            <a:t>Peki tüm bu farklı özelliklere, kültüre ve algılara sahip kuşaklar nasıl uyum içinde çalışır?</a:t>
          </a:r>
          <a:endParaRPr lang="en-US"/>
        </a:p>
      </dgm:t>
    </dgm:pt>
    <dgm:pt modelId="{8D75DFBC-C327-4CEA-A0FD-A2690340FBF6}" type="parTrans" cxnId="{710D82D0-63DD-47A9-B56E-0F53E548FF6F}">
      <dgm:prSet/>
      <dgm:spPr/>
      <dgm:t>
        <a:bodyPr/>
        <a:lstStyle/>
        <a:p>
          <a:endParaRPr lang="en-US"/>
        </a:p>
      </dgm:t>
    </dgm:pt>
    <dgm:pt modelId="{69129DEA-9AC5-45A4-9D02-5716C5001D8A}" type="sibTrans" cxnId="{710D82D0-63DD-47A9-B56E-0F53E548FF6F}">
      <dgm:prSet/>
      <dgm:spPr/>
      <dgm:t>
        <a:bodyPr/>
        <a:lstStyle/>
        <a:p>
          <a:endParaRPr lang="en-US"/>
        </a:p>
      </dgm:t>
    </dgm:pt>
    <dgm:pt modelId="{3870C71E-1B03-45D0-8C1E-6E84B9BF0BB9}">
      <dgm:prSet/>
      <dgm:spPr/>
      <dgm:t>
        <a:bodyPr/>
        <a:lstStyle/>
        <a:p>
          <a:r>
            <a:rPr lang="tr-TR"/>
            <a:t>Yöneticiler ve Liderler farklılıklarla nasıl etkili bir şekilde başa çıkabilir?</a:t>
          </a:r>
          <a:endParaRPr lang="en-US"/>
        </a:p>
      </dgm:t>
    </dgm:pt>
    <dgm:pt modelId="{F1998DB9-AFDA-4A07-847F-C3029DAD2686}" type="parTrans" cxnId="{5653EF10-66AE-420C-BE61-0BD321D4B484}">
      <dgm:prSet/>
      <dgm:spPr/>
      <dgm:t>
        <a:bodyPr/>
        <a:lstStyle/>
        <a:p>
          <a:endParaRPr lang="en-US"/>
        </a:p>
      </dgm:t>
    </dgm:pt>
    <dgm:pt modelId="{F7D3C2CB-F1CC-4F4A-A8CD-F9190FD8AAE4}" type="sibTrans" cxnId="{5653EF10-66AE-420C-BE61-0BD321D4B484}">
      <dgm:prSet/>
      <dgm:spPr/>
      <dgm:t>
        <a:bodyPr/>
        <a:lstStyle/>
        <a:p>
          <a:endParaRPr lang="en-US"/>
        </a:p>
      </dgm:t>
    </dgm:pt>
    <dgm:pt modelId="{3EA42FBB-4075-4BB9-B387-C6265ED90495}">
      <dgm:prSet/>
      <dgm:spPr/>
      <dgm:t>
        <a:bodyPr/>
        <a:lstStyle/>
        <a:p>
          <a:r>
            <a:rPr lang="tr-TR"/>
            <a:t>Bunun için öncelikle kuşakları tanımak gerekiyor.</a:t>
          </a:r>
          <a:endParaRPr lang="en-US"/>
        </a:p>
      </dgm:t>
    </dgm:pt>
    <dgm:pt modelId="{3F0C14D9-3F08-4465-88D2-CFF40D1A01FB}" type="parTrans" cxnId="{549AD06D-9AEC-4611-819B-5F4199E292F0}">
      <dgm:prSet/>
      <dgm:spPr/>
      <dgm:t>
        <a:bodyPr/>
        <a:lstStyle/>
        <a:p>
          <a:endParaRPr lang="en-US"/>
        </a:p>
      </dgm:t>
    </dgm:pt>
    <dgm:pt modelId="{FFA80526-6562-48C7-BCB2-32EBF940614D}" type="sibTrans" cxnId="{549AD06D-9AEC-4611-819B-5F4199E292F0}">
      <dgm:prSet/>
      <dgm:spPr/>
      <dgm:t>
        <a:bodyPr/>
        <a:lstStyle/>
        <a:p>
          <a:endParaRPr lang="en-US"/>
        </a:p>
      </dgm:t>
    </dgm:pt>
    <dgm:pt modelId="{F90265E9-789A-4470-A5E3-C45FCF1AA0D2}" type="pres">
      <dgm:prSet presAssocID="{FC0F976C-FFD6-4B2E-B738-146117EE911D}" presName="root" presStyleCnt="0">
        <dgm:presLayoutVars>
          <dgm:dir/>
          <dgm:resizeHandles val="exact"/>
        </dgm:presLayoutVars>
      </dgm:prSet>
      <dgm:spPr/>
    </dgm:pt>
    <dgm:pt modelId="{DB85B343-072E-44A3-A7B9-007BEE49B826}" type="pres">
      <dgm:prSet presAssocID="{2FB878F4-2BB7-45D1-89F1-C715332651F5}" presName="compNode" presStyleCnt="0"/>
      <dgm:spPr/>
    </dgm:pt>
    <dgm:pt modelId="{5E21B981-F737-439C-B502-F52CC00EE13A}" type="pres">
      <dgm:prSet presAssocID="{2FB878F4-2BB7-45D1-89F1-C715332651F5}" presName="bgRect" presStyleLbl="bgShp" presStyleIdx="0" presStyleCnt="4"/>
      <dgm:spPr/>
    </dgm:pt>
    <dgm:pt modelId="{FACC013C-E77D-4BB4-B19F-B6661ED3B056}" type="pres">
      <dgm:prSet presAssocID="{2FB878F4-2BB7-45D1-89F1-C715332651F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5F43AAA5-DD1B-4F54-B596-F2DB0B376AB1}" type="pres">
      <dgm:prSet presAssocID="{2FB878F4-2BB7-45D1-89F1-C715332651F5}" presName="spaceRect" presStyleCnt="0"/>
      <dgm:spPr/>
    </dgm:pt>
    <dgm:pt modelId="{F547A9DC-572B-4EE2-A112-F408C83FCA2D}" type="pres">
      <dgm:prSet presAssocID="{2FB878F4-2BB7-45D1-89F1-C715332651F5}" presName="parTx" presStyleLbl="revTx" presStyleIdx="0" presStyleCnt="4">
        <dgm:presLayoutVars>
          <dgm:chMax val="0"/>
          <dgm:chPref val="0"/>
        </dgm:presLayoutVars>
      </dgm:prSet>
      <dgm:spPr/>
    </dgm:pt>
    <dgm:pt modelId="{39A52329-1A2B-4C23-BA96-A73582239045}" type="pres">
      <dgm:prSet presAssocID="{CFBA21D9-4437-4BDA-834E-4816A658D9AC}" presName="sibTrans" presStyleCnt="0"/>
      <dgm:spPr/>
    </dgm:pt>
    <dgm:pt modelId="{BEA4F12F-14CD-4AB6-8B4B-AD0EC15E4F1B}" type="pres">
      <dgm:prSet presAssocID="{B9BCDB90-41B1-4032-A2BA-F61847CAF360}" presName="compNode" presStyleCnt="0"/>
      <dgm:spPr/>
    </dgm:pt>
    <dgm:pt modelId="{5C1C9DE3-56C0-48AE-A849-33BC01D35D5F}" type="pres">
      <dgm:prSet presAssocID="{B9BCDB90-41B1-4032-A2BA-F61847CAF360}" presName="bgRect" presStyleLbl="bgShp" presStyleIdx="1" presStyleCnt="4"/>
      <dgm:spPr/>
    </dgm:pt>
    <dgm:pt modelId="{DE0F9209-08A7-4F47-A61F-A6FA9701B211}" type="pres">
      <dgm:prSet presAssocID="{B9BCDB90-41B1-4032-A2BA-F61847CAF36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stle scene"/>
        </a:ext>
      </dgm:extLst>
    </dgm:pt>
    <dgm:pt modelId="{ADFA2BEB-12E5-4455-9816-61D1DA9B76D3}" type="pres">
      <dgm:prSet presAssocID="{B9BCDB90-41B1-4032-A2BA-F61847CAF360}" presName="spaceRect" presStyleCnt="0"/>
      <dgm:spPr/>
    </dgm:pt>
    <dgm:pt modelId="{3F2248C9-BFB5-4D0E-80CA-90B87FE5503F}" type="pres">
      <dgm:prSet presAssocID="{B9BCDB90-41B1-4032-A2BA-F61847CAF360}" presName="parTx" presStyleLbl="revTx" presStyleIdx="1" presStyleCnt="4">
        <dgm:presLayoutVars>
          <dgm:chMax val="0"/>
          <dgm:chPref val="0"/>
        </dgm:presLayoutVars>
      </dgm:prSet>
      <dgm:spPr/>
    </dgm:pt>
    <dgm:pt modelId="{0EBFCD71-FCD8-4D79-8577-D135584DDF33}" type="pres">
      <dgm:prSet presAssocID="{69129DEA-9AC5-45A4-9D02-5716C5001D8A}" presName="sibTrans" presStyleCnt="0"/>
      <dgm:spPr/>
    </dgm:pt>
    <dgm:pt modelId="{6EAE8C82-AA1B-4BB3-97E1-6D47E00F60B4}" type="pres">
      <dgm:prSet presAssocID="{3870C71E-1B03-45D0-8C1E-6E84B9BF0BB9}" presName="compNode" presStyleCnt="0"/>
      <dgm:spPr/>
    </dgm:pt>
    <dgm:pt modelId="{5F31B703-5A95-4213-BDE8-62B9E5F0284C}" type="pres">
      <dgm:prSet presAssocID="{3870C71E-1B03-45D0-8C1E-6E84B9BF0BB9}" presName="bgRect" presStyleLbl="bgShp" presStyleIdx="2" presStyleCnt="4"/>
      <dgm:spPr/>
    </dgm:pt>
    <dgm:pt modelId="{0934BCC3-FEC5-455A-B021-3B97E226914F}" type="pres">
      <dgm:prSet presAssocID="{3870C71E-1B03-45D0-8C1E-6E84B9BF0BB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yerarşi"/>
        </a:ext>
      </dgm:extLst>
    </dgm:pt>
    <dgm:pt modelId="{7991F8FE-3143-4CC4-920B-33C4A63438F6}" type="pres">
      <dgm:prSet presAssocID="{3870C71E-1B03-45D0-8C1E-6E84B9BF0BB9}" presName="spaceRect" presStyleCnt="0"/>
      <dgm:spPr/>
    </dgm:pt>
    <dgm:pt modelId="{661F93EB-41DF-4037-B03E-7C3875A55EAD}" type="pres">
      <dgm:prSet presAssocID="{3870C71E-1B03-45D0-8C1E-6E84B9BF0BB9}" presName="parTx" presStyleLbl="revTx" presStyleIdx="2" presStyleCnt="4">
        <dgm:presLayoutVars>
          <dgm:chMax val="0"/>
          <dgm:chPref val="0"/>
        </dgm:presLayoutVars>
      </dgm:prSet>
      <dgm:spPr/>
    </dgm:pt>
    <dgm:pt modelId="{95EEB521-EBEC-4BDC-858D-A3A160D67713}" type="pres">
      <dgm:prSet presAssocID="{F7D3C2CB-F1CC-4F4A-A8CD-F9190FD8AAE4}" presName="sibTrans" presStyleCnt="0"/>
      <dgm:spPr/>
    </dgm:pt>
    <dgm:pt modelId="{AA13CE45-EB3F-4A99-AB9E-B27A10942E3D}" type="pres">
      <dgm:prSet presAssocID="{3EA42FBB-4075-4BB9-B387-C6265ED90495}" presName="compNode" presStyleCnt="0"/>
      <dgm:spPr/>
    </dgm:pt>
    <dgm:pt modelId="{2E8FEB50-961A-4666-BB89-7EF059038BCD}" type="pres">
      <dgm:prSet presAssocID="{3EA42FBB-4075-4BB9-B387-C6265ED90495}" presName="bgRect" presStyleLbl="bgShp" presStyleIdx="3" presStyleCnt="4"/>
      <dgm:spPr/>
    </dgm:pt>
    <dgm:pt modelId="{66DAB86E-A05A-4434-9499-782E60BC6784}" type="pres">
      <dgm:prSet presAssocID="{3EA42FBB-4075-4BB9-B387-C6265ED9049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gnifying glass"/>
        </a:ext>
      </dgm:extLst>
    </dgm:pt>
    <dgm:pt modelId="{4326EC03-07F9-4868-9EAB-B0440CE56772}" type="pres">
      <dgm:prSet presAssocID="{3EA42FBB-4075-4BB9-B387-C6265ED90495}" presName="spaceRect" presStyleCnt="0"/>
      <dgm:spPr/>
    </dgm:pt>
    <dgm:pt modelId="{B3D32E45-3F9F-4DE4-B6D1-EE579CBDC710}" type="pres">
      <dgm:prSet presAssocID="{3EA42FBB-4075-4BB9-B387-C6265ED90495}" presName="parTx" presStyleLbl="revTx" presStyleIdx="3" presStyleCnt="4">
        <dgm:presLayoutVars>
          <dgm:chMax val="0"/>
          <dgm:chPref val="0"/>
        </dgm:presLayoutVars>
      </dgm:prSet>
      <dgm:spPr/>
    </dgm:pt>
  </dgm:ptLst>
  <dgm:cxnLst>
    <dgm:cxn modelId="{98DF040E-48F0-4067-8B01-8AF3D72FF369}" type="presOf" srcId="{2FB878F4-2BB7-45D1-89F1-C715332651F5}" destId="{F547A9DC-572B-4EE2-A112-F408C83FCA2D}" srcOrd="0" destOrd="0" presId="urn:microsoft.com/office/officeart/2018/2/layout/IconVerticalSolidList"/>
    <dgm:cxn modelId="{5653EF10-66AE-420C-BE61-0BD321D4B484}" srcId="{FC0F976C-FFD6-4B2E-B738-146117EE911D}" destId="{3870C71E-1B03-45D0-8C1E-6E84B9BF0BB9}" srcOrd="2" destOrd="0" parTransId="{F1998DB9-AFDA-4A07-847F-C3029DAD2686}" sibTransId="{F7D3C2CB-F1CC-4F4A-A8CD-F9190FD8AAE4}"/>
    <dgm:cxn modelId="{540F4C30-2A88-443A-930C-2360D975E41A}" srcId="{FC0F976C-FFD6-4B2E-B738-146117EE911D}" destId="{2FB878F4-2BB7-45D1-89F1-C715332651F5}" srcOrd="0" destOrd="0" parTransId="{AD5D16F2-8D00-4CD7-A2B2-F2B7FA119182}" sibTransId="{CFBA21D9-4437-4BDA-834E-4816A658D9AC}"/>
    <dgm:cxn modelId="{0FED623E-FBB4-46E3-BFFD-25634B0C7559}" type="presOf" srcId="{FC0F976C-FFD6-4B2E-B738-146117EE911D}" destId="{F90265E9-789A-4470-A5E3-C45FCF1AA0D2}" srcOrd="0" destOrd="0" presId="urn:microsoft.com/office/officeart/2018/2/layout/IconVerticalSolidList"/>
    <dgm:cxn modelId="{549AD06D-9AEC-4611-819B-5F4199E292F0}" srcId="{FC0F976C-FFD6-4B2E-B738-146117EE911D}" destId="{3EA42FBB-4075-4BB9-B387-C6265ED90495}" srcOrd="3" destOrd="0" parTransId="{3F0C14D9-3F08-4465-88D2-CFF40D1A01FB}" sibTransId="{FFA80526-6562-48C7-BCB2-32EBF940614D}"/>
    <dgm:cxn modelId="{85FA508A-0791-4095-8DEE-DA4195A495EE}" type="presOf" srcId="{3870C71E-1B03-45D0-8C1E-6E84B9BF0BB9}" destId="{661F93EB-41DF-4037-B03E-7C3875A55EAD}" srcOrd="0" destOrd="0" presId="urn:microsoft.com/office/officeart/2018/2/layout/IconVerticalSolidList"/>
    <dgm:cxn modelId="{EA7113B5-8544-49E3-A15F-6D0F541F9391}" type="presOf" srcId="{B9BCDB90-41B1-4032-A2BA-F61847CAF360}" destId="{3F2248C9-BFB5-4D0E-80CA-90B87FE5503F}" srcOrd="0" destOrd="0" presId="urn:microsoft.com/office/officeart/2018/2/layout/IconVerticalSolidList"/>
    <dgm:cxn modelId="{710D82D0-63DD-47A9-B56E-0F53E548FF6F}" srcId="{FC0F976C-FFD6-4B2E-B738-146117EE911D}" destId="{B9BCDB90-41B1-4032-A2BA-F61847CAF360}" srcOrd="1" destOrd="0" parTransId="{8D75DFBC-C327-4CEA-A0FD-A2690340FBF6}" sibTransId="{69129DEA-9AC5-45A4-9D02-5716C5001D8A}"/>
    <dgm:cxn modelId="{EA8855D6-1AEF-43C8-A92E-DE682EC2723E}" type="presOf" srcId="{3EA42FBB-4075-4BB9-B387-C6265ED90495}" destId="{B3D32E45-3F9F-4DE4-B6D1-EE579CBDC710}" srcOrd="0" destOrd="0" presId="urn:microsoft.com/office/officeart/2018/2/layout/IconVerticalSolidList"/>
    <dgm:cxn modelId="{E2CB0EF8-BB41-4172-BA0C-CCA5C6519B36}" type="presParOf" srcId="{F90265E9-789A-4470-A5E3-C45FCF1AA0D2}" destId="{DB85B343-072E-44A3-A7B9-007BEE49B826}" srcOrd="0" destOrd="0" presId="urn:microsoft.com/office/officeart/2018/2/layout/IconVerticalSolidList"/>
    <dgm:cxn modelId="{F97C8E4D-6BDB-4BAA-82FF-C0EAF0F77676}" type="presParOf" srcId="{DB85B343-072E-44A3-A7B9-007BEE49B826}" destId="{5E21B981-F737-439C-B502-F52CC00EE13A}" srcOrd="0" destOrd="0" presId="urn:microsoft.com/office/officeart/2018/2/layout/IconVerticalSolidList"/>
    <dgm:cxn modelId="{1F4CB449-23FA-4458-9446-B56A6E9A66E5}" type="presParOf" srcId="{DB85B343-072E-44A3-A7B9-007BEE49B826}" destId="{FACC013C-E77D-4BB4-B19F-B6661ED3B056}" srcOrd="1" destOrd="0" presId="urn:microsoft.com/office/officeart/2018/2/layout/IconVerticalSolidList"/>
    <dgm:cxn modelId="{16002829-AD3E-438D-B2DB-6CC43FB201A5}" type="presParOf" srcId="{DB85B343-072E-44A3-A7B9-007BEE49B826}" destId="{5F43AAA5-DD1B-4F54-B596-F2DB0B376AB1}" srcOrd="2" destOrd="0" presId="urn:microsoft.com/office/officeart/2018/2/layout/IconVerticalSolidList"/>
    <dgm:cxn modelId="{DF5CE116-6217-454A-970C-104D2E1AF8DC}" type="presParOf" srcId="{DB85B343-072E-44A3-A7B9-007BEE49B826}" destId="{F547A9DC-572B-4EE2-A112-F408C83FCA2D}" srcOrd="3" destOrd="0" presId="urn:microsoft.com/office/officeart/2018/2/layout/IconVerticalSolidList"/>
    <dgm:cxn modelId="{DB9609CA-E600-4878-90E2-D25D413FAEE8}" type="presParOf" srcId="{F90265E9-789A-4470-A5E3-C45FCF1AA0D2}" destId="{39A52329-1A2B-4C23-BA96-A73582239045}" srcOrd="1" destOrd="0" presId="urn:microsoft.com/office/officeart/2018/2/layout/IconVerticalSolidList"/>
    <dgm:cxn modelId="{8E1983AC-B336-4CCA-8837-DD08966091F1}" type="presParOf" srcId="{F90265E9-789A-4470-A5E3-C45FCF1AA0D2}" destId="{BEA4F12F-14CD-4AB6-8B4B-AD0EC15E4F1B}" srcOrd="2" destOrd="0" presId="urn:microsoft.com/office/officeart/2018/2/layout/IconVerticalSolidList"/>
    <dgm:cxn modelId="{F1CD65A8-B264-4250-B70C-CEC6005F949E}" type="presParOf" srcId="{BEA4F12F-14CD-4AB6-8B4B-AD0EC15E4F1B}" destId="{5C1C9DE3-56C0-48AE-A849-33BC01D35D5F}" srcOrd="0" destOrd="0" presId="urn:microsoft.com/office/officeart/2018/2/layout/IconVerticalSolidList"/>
    <dgm:cxn modelId="{79C60990-A9C2-4A24-9803-8444130F2064}" type="presParOf" srcId="{BEA4F12F-14CD-4AB6-8B4B-AD0EC15E4F1B}" destId="{DE0F9209-08A7-4F47-A61F-A6FA9701B211}" srcOrd="1" destOrd="0" presId="urn:microsoft.com/office/officeart/2018/2/layout/IconVerticalSolidList"/>
    <dgm:cxn modelId="{98F9DC76-15DF-436B-B0D9-F05E91C84B88}" type="presParOf" srcId="{BEA4F12F-14CD-4AB6-8B4B-AD0EC15E4F1B}" destId="{ADFA2BEB-12E5-4455-9816-61D1DA9B76D3}" srcOrd="2" destOrd="0" presId="urn:microsoft.com/office/officeart/2018/2/layout/IconVerticalSolidList"/>
    <dgm:cxn modelId="{66BFA909-362E-4327-B645-6A667492634B}" type="presParOf" srcId="{BEA4F12F-14CD-4AB6-8B4B-AD0EC15E4F1B}" destId="{3F2248C9-BFB5-4D0E-80CA-90B87FE5503F}" srcOrd="3" destOrd="0" presId="urn:microsoft.com/office/officeart/2018/2/layout/IconVerticalSolidList"/>
    <dgm:cxn modelId="{B525F999-10A7-4CA3-8FEE-16261D82E155}" type="presParOf" srcId="{F90265E9-789A-4470-A5E3-C45FCF1AA0D2}" destId="{0EBFCD71-FCD8-4D79-8577-D135584DDF33}" srcOrd="3" destOrd="0" presId="urn:microsoft.com/office/officeart/2018/2/layout/IconVerticalSolidList"/>
    <dgm:cxn modelId="{40B53ED0-101C-456F-BF04-FF57FD7C2D02}" type="presParOf" srcId="{F90265E9-789A-4470-A5E3-C45FCF1AA0D2}" destId="{6EAE8C82-AA1B-4BB3-97E1-6D47E00F60B4}" srcOrd="4" destOrd="0" presId="urn:microsoft.com/office/officeart/2018/2/layout/IconVerticalSolidList"/>
    <dgm:cxn modelId="{DF76DB23-144D-4840-A5EF-A71CEE88FB92}" type="presParOf" srcId="{6EAE8C82-AA1B-4BB3-97E1-6D47E00F60B4}" destId="{5F31B703-5A95-4213-BDE8-62B9E5F0284C}" srcOrd="0" destOrd="0" presId="urn:microsoft.com/office/officeart/2018/2/layout/IconVerticalSolidList"/>
    <dgm:cxn modelId="{BD1C0F74-ED96-4B23-9525-C298AD537E82}" type="presParOf" srcId="{6EAE8C82-AA1B-4BB3-97E1-6D47E00F60B4}" destId="{0934BCC3-FEC5-455A-B021-3B97E226914F}" srcOrd="1" destOrd="0" presId="urn:microsoft.com/office/officeart/2018/2/layout/IconVerticalSolidList"/>
    <dgm:cxn modelId="{7F92AD0D-EBF1-4B43-B903-1B0390B680DA}" type="presParOf" srcId="{6EAE8C82-AA1B-4BB3-97E1-6D47E00F60B4}" destId="{7991F8FE-3143-4CC4-920B-33C4A63438F6}" srcOrd="2" destOrd="0" presId="urn:microsoft.com/office/officeart/2018/2/layout/IconVerticalSolidList"/>
    <dgm:cxn modelId="{829299DF-3DD1-40FD-BC0E-4B48BEBF1D0F}" type="presParOf" srcId="{6EAE8C82-AA1B-4BB3-97E1-6D47E00F60B4}" destId="{661F93EB-41DF-4037-B03E-7C3875A55EAD}" srcOrd="3" destOrd="0" presId="urn:microsoft.com/office/officeart/2018/2/layout/IconVerticalSolidList"/>
    <dgm:cxn modelId="{CFF2DDAC-18BA-4909-B04B-D94C0BEE7419}" type="presParOf" srcId="{F90265E9-789A-4470-A5E3-C45FCF1AA0D2}" destId="{95EEB521-EBEC-4BDC-858D-A3A160D67713}" srcOrd="5" destOrd="0" presId="urn:microsoft.com/office/officeart/2018/2/layout/IconVerticalSolidList"/>
    <dgm:cxn modelId="{A6EAEA77-BA87-473F-853B-9A00ACC3D4F2}" type="presParOf" srcId="{F90265E9-789A-4470-A5E3-C45FCF1AA0D2}" destId="{AA13CE45-EB3F-4A99-AB9E-B27A10942E3D}" srcOrd="6" destOrd="0" presId="urn:microsoft.com/office/officeart/2018/2/layout/IconVerticalSolidList"/>
    <dgm:cxn modelId="{9C1641A9-789C-4EE0-B32E-AA6AB12F0AF7}" type="presParOf" srcId="{AA13CE45-EB3F-4A99-AB9E-B27A10942E3D}" destId="{2E8FEB50-961A-4666-BB89-7EF059038BCD}" srcOrd="0" destOrd="0" presId="urn:microsoft.com/office/officeart/2018/2/layout/IconVerticalSolidList"/>
    <dgm:cxn modelId="{ABBD6FC8-BB9F-40EF-84BA-F3D841EC4F68}" type="presParOf" srcId="{AA13CE45-EB3F-4A99-AB9E-B27A10942E3D}" destId="{66DAB86E-A05A-4434-9499-782E60BC6784}" srcOrd="1" destOrd="0" presId="urn:microsoft.com/office/officeart/2018/2/layout/IconVerticalSolidList"/>
    <dgm:cxn modelId="{E7F4552B-0128-4A49-B7F3-B950FA0C04E5}" type="presParOf" srcId="{AA13CE45-EB3F-4A99-AB9E-B27A10942E3D}" destId="{4326EC03-07F9-4868-9EAB-B0440CE56772}" srcOrd="2" destOrd="0" presId="urn:microsoft.com/office/officeart/2018/2/layout/IconVerticalSolidList"/>
    <dgm:cxn modelId="{E67ECDB8-C085-4035-93D5-1B456A5FEB1F}" type="presParOf" srcId="{AA13CE45-EB3F-4A99-AB9E-B27A10942E3D}" destId="{B3D32E45-3F9F-4DE4-B6D1-EE579CBDC71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74A353-BEE1-5D43-9B7E-6E4452EC975E}"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tr-TR"/>
        </a:p>
      </dgm:t>
    </dgm:pt>
    <dgm:pt modelId="{6DA83100-F82D-BB4D-B63F-75027E266872}">
      <dgm:prSet phldrT="[Metin]"/>
      <dgm:spPr/>
      <dgm:t>
        <a:bodyPr/>
        <a:lstStyle/>
        <a:p>
          <a:r>
            <a:rPr lang="tr-TR" b="1" i="0" u="none" strike="noStrike">
              <a:effectLst/>
              <a:latin typeface="Merriweather" pitchFamily="2" charset="0"/>
            </a:rPr>
            <a:t>En Büyük Nesil (1910-1924)</a:t>
          </a:r>
          <a:endParaRPr lang="tr-TR"/>
        </a:p>
      </dgm:t>
    </dgm:pt>
    <dgm:pt modelId="{13DB0461-F1BF-F84A-8731-CD8629E63BB9}" type="parTrans" cxnId="{C6EEA749-A249-FF4B-9043-4D9A8953875D}">
      <dgm:prSet/>
      <dgm:spPr/>
      <dgm:t>
        <a:bodyPr/>
        <a:lstStyle/>
        <a:p>
          <a:endParaRPr lang="tr-TR"/>
        </a:p>
      </dgm:t>
    </dgm:pt>
    <dgm:pt modelId="{51E938C0-AEFA-7A43-B783-5F4A3ED35C95}" type="sibTrans" cxnId="{C6EEA749-A249-FF4B-9043-4D9A8953875D}">
      <dgm:prSet/>
      <dgm:spPr/>
      <dgm:t>
        <a:bodyPr/>
        <a:lstStyle/>
        <a:p>
          <a:endParaRPr lang="tr-TR"/>
        </a:p>
      </dgm:t>
    </dgm:pt>
    <dgm:pt modelId="{92607FC4-74C4-9F45-BCC9-EA93FDE7C1FE}">
      <dgm:prSet/>
      <dgm:spPr/>
      <dgm:t>
        <a:bodyPr/>
        <a:lstStyle/>
        <a:p>
          <a:r>
            <a:rPr lang="tr-TR" b="1" i="0" u="none" strike="noStrike">
              <a:effectLst/>
              <a:latin typeface="Merriweather" pitchFamily="2" charset="0"/>
            </a:rPr>
            <a:t>Sessiz Kuşak (1925-1945)</a:t>
          </a:r>
        </a:p>
      </dgm:t>
    </dgm:pt>
    <dgm:pt modelId="{606616CC-8243-E041-B3B1-04050F1635EE}" type="parTrans" cxnId="{6BBEAD5B-CACB-1248-86B3-36D06795A9AC}">
      <dgm:prSet/>
      <dgm:spPr/>
      <dgm:t>
        <a:bodyPr/>
        <a:lstStyle/>
        <a:p>
          <a:endParaRPr lang="tr-TR"/>
        </a:p>
      </dgm:t>
    </dgm:pt>
    <dgm:pt modelId="{F93119E2-CAAE-4946-98CC-5542FC975F4B}" type="sibTrans" cxnId="{6BBEAD5B-CACB-1248-86B3-36D06795A9AC}">
      <dgm:prSet/>
      <dgm:spPr/>
      <dgm:t>
        <a:bodyPr/>
        <a:lstStyle/>
        <a:p>
          <a:endParaRPr lang="tr-TR"/>
        </a:p>
      </dgm:t>
    </dgm:pt>
    <dgm:pt modelId="{AC9A8D59-150F-A14D-B21C-32AC142AF71F}">
      <dgm:prSet/>
      <dgm:spPr/>
      <dgm:t>
        <a:bodyPr/>
        <a:lstStyle/>
        <a:p>
          <a:r>
            <a:rPr lang="tr-TR" b="1" i="0" u="none" strike="noStrike">
              <a:effectLst/>
              <a:latin typeface="Merriweather" pitchFamily="2" charset="0"/>
            </a:rPr>
            <a:t>Baby Boomer Kuşağı (1946-1960)</a:t>
          </a:r>
        </a:p>
      </dgm:t>
    </dgm:pt>
    <dgm:pt modelId="{C38CF10A-3FF9-6047-A209-EF4435403701}" type="parTrans" cxnId="{345F6771-D75E-2642-A940-93C7CB62145C}">
      <dgm:prSet/>
      <dgm:spPr/>
      <dgm:t>
        <a:bodyPr/>
        <a:lstStyle/>
        <a:p>
          <a:endParaRPr lang="tr-TR"/>
        </a:p>
      </dgm:t>
    </dgm:pt>
    <dgm:pt modelId="{891BF181-737A-B84A-9752-143466A127D0}" type="sibTrans" cxnId="{345F6771-D75E-2642-A940-93C7CB62145C}">
      <dgm:prSet/>
      <dgm:spPr/>
      <dgm:t>
        <a:bodyPr/>
        <a:lstStyle/>
        <a:p>
          <a:endParaRPr lang="tr-TR"/>
        </a:p>
      </dgm:t>
    </dgm:pt>
    <dgm:pt modelId="{ECD1E58D-1444-8749-97AE-5787529C7C4C}">
      <dgm:prSet/>
      <dgm:spPr/>
      <dgm:t>
        <a:bodyPr/>
        <a:lstStyle/>
        <a:p>
          <a:r>
            <a:rPr lang="tr-TR" b="1" i="0" u="none" strike="noStrike">
              <a:effectLst/>
              <a:latin typeface="Merriweather" pitchFamily="2" charset="0"/>
            </a:rPr>
            <a:t>X Kuşağı (1961-1980)</a:t>
          </a:r>
        </a:p>
      </dgm:t>
    </dgm:pt>
    <dgm:pt modelId="{8E7FD973-FEEF-3341-84C2-DE2984897617}" type="parTrans" cxnId="{E5969104-9608-9845-8526-696218A54B24}">
      <dgm:prSet/>
      <dgm:spPr/>
      <dgm:t>
        <a:bodyPr/>
        <a:lstStyle/>
        <a:p>
          <a:endParaRPr lang="tr-TR"/>
        </a:p>
      </dgm:t>
    </dgm:pt>
    <dgm:pt modelId="{BBF98DC8-1A4D-544B-8938-3D8B9CD2239A}" type="sibTrans" cxnId="{E5969104-9608-9845-8526-696218A54B24}">
      <dgm:prSet/>
      <dgm:spPr/>
      <dgm:t>
        <a:bodyPr/>
        <a:lstStyle/>
        <a:p>
          <a:endParaRPr lang="tr-TR"/>
        </a:p>
      </dgm:t>
    </dgm:pt>
    <dgm:pt modelId="{9F58D1FA-2CC9-A647-AB7D-87128250BD83}">
      <dgm:prSet/>
      <dgm:spPr/>
      <dgm:t>
        <a:bodyPr/>
        <a:lstStyle/>
        <a:p>
          <a:r>
            <a:rPr lang="tr-TR" b="1" i="0" u="none" strike="noStrike">
              <a:effectLst/>
              <a:latin typeface="Merriweather" pitchFamily="2" charset="0"/>
            </a:rPr>
            <a:t>Y Kuşağı (1981-1995)</a:t>
          </a:r>
        </a:p>
      </dgm:t>
    </dgm:pt>
    <dgm:pt modelId="{32D4D28B-9D26-9044-953E-35A171AB92FA}" type="parTrans" cxnId="{47C7220F-9113-884C-AE89-6BEB0F0A1A96}">
      <dgm:prSet/>
      <dgm:spPr/>
      <dgm:t>
        <a:bodyPr/>
        <a:lstStyle/>
        <a:p>
          <a:endParaRPr lang="tr-TR"/>
        </a:p>
      </dgm:t>
    </dgm:pt>
    <dgm:pt modelId="{BDF3802A-A7AF-1241-9A4D-BCD959A5B622}" type="sibTrans" cxnId="{47C7220F-9113-884C-AE89-6BEB0F0A1A96}">
      <dgm:prSet/>
      <dgm:spPr/>
      <dgm:t>
        <a:bodyPr/>
        <a:lstStyle/>
        <a:p>
          <a:endParaRPr lang="tr-TR"/>
        </a:p>
      </dgm:t>
    </dgm:pt>
    <dgm:pt modelId="{51D3A95C-F28E-5D44-A2E8-9BB9D766B83D}">
      <dgm:prSet/>
      <dgm:spPr/>
      <dgm:t>
        <a:bodyPr/>
        <a:lstStyle/>
        <a:p>
          <a:r>
            <a:rPr lang="tr-TR" b="1" i="0" u="none" strike="noStrike">
              <a:effectLst/>
              <a:latin typeface="Merriweather" pitchFamily="2" charset="0"/>
            </a:rPr>
            <a:t>Z Kuşağı (1996-2012)</a:t>
          </a:r>
        </a:p>
      </dgm:t>
    </dgm:pt>
    <dgm:pt modelId="{7F9F3CCD-7406-4844-860F-CA2B31678911}" type="parTrans" cxnId="{707D72B2-11DF-5747-8C80-71F2604B9C62}">
      <dgm:prSet/>
      <dgm:spPr/>
      <dgm:t>
        <a:bodyPr/>
        <a:lstStyle/>
        <a:p>
          <a:endParaRPr lang="tr-TR"/>
        </a:p>
      </dgm:t>
    </dgm:pt>
    <dgm:pt modelId="{DB9FC4ED-B124-9B4C-AA9B-BFE5A39F0A40}" type="sibTrans" cxnId="{707D72B2-11DF-5747-8C80-71F2604B9C62}">
      <dgm:prSet/>
      <dgm:spPr/>
      <dgm:t>
        <a:bodyPr/>
        <a:lstStyle/>
        <a:p>
          <a:endParaRPr lang="tr-TR"/>
        </a:p>
      </dgm:t>
    </dgm:pt>
    <dgm:pt modelId="{A2A8E9B2-5C7A-E143-A970-3CC59A0A0776}">
      <dgm:prSet/>
      <dgm:spPr/>
      <dgm:t>
        <a:bodyPr/>
        <a:lstStyle/>
        <a:p>
          <a:r>
            <a:rPr lang="tr-TR" b="1" i="0" u="none" strike="noStrike">
              <a:effectLst/>
              <a:latin typeface="Merriweather" pitchFamily="2" charset="0"/>
            </a:rPr>
            <a:t>Alfa Kuşağı (2013-)</a:t>
          </a:r>
        </a:p>
      </dgm:t>
    </dgm:pt>
    <dgm:pt modelId="{1ADF2B72-68A8-B946-AEF6-030467B744E2}" type="parTrans" cxnId="{4D6AFF98-85CF-9E49-9C18-B86A34FF1398}">
      <dgm:prSet/>
      <dgm:spPr/>
      <dgm:t>
        <a:bodyPr/>
        <a:lstStyle/>
        <a:p>
          <a:endParaRPr lang="tr-TR"/>
        </a:p>
      </dgm:t>
    </dgm:pt>
    <dgm:pt modelId="{B921AF6F-CCA0-DA4F-A221-41741556A4D4}" type="sibTrans" cxnId="{4D6AFF98-85CF-9E49-9C18-B86A34FF1398}">
      <dgm:prSet/>
      <dgm:spPr/>
      <dgm:t>
        <a:bodyPr/>
        <a:lstStyle/>
        <a:p>
          <a:endParaRPr lang="tr-TR"/>
        </a:p>
      </dgm:t>
    </dgm:pt>
    <dgm:pt modelId="{34B52FF0-FD4A-8F4D-9357-0E81618F9CE9}" type="pres">
      <dgm:prSet presAssocID="{9674A353-BEE1-5D43-9B7E-6E4452EC975E}" presName="Name0" presStyleCnt="0">
        <dgm:presLayoutVars>
          <dgm:dir/>
          <dgm:resizeHandles val="exact"/>
        </dgm:presLayoutVars>
      </dgm:prSet>
      <dgm:spPr/>
    </dgm:pt>
    <dgm:pt modelId="{E34FD8B1-F08A-964B-B74E-C12D69B08EB2}" type="pres">
      <dgm:prSet presAssocID="{6DA83100-F82D-BB4D-B63F-75027E266872}" presName="node" presStyleLbl="node1" presStyleIdx="0" presStyleCnt="7">
        <dgm:presLayoutVars>
          <dgm:bulletEnabled val="1"/>
        </dgm:presLayoutVars>
      </dgm:prSet>
      <dgm:spPr/>
    </dgm:pt>
    <dgm:pt modelId="{8CE982E3-93D0-C548-9BAE-73C7A96E2879}" type="pres">
      <dgm:prSet presAssocID="{51E938C0-AEFA-7A43-B783-5F4A3ED35C95}" presName="sibTrans" presStyleLbl="sibTrans1D1" presStyleIdx="0" presStyleCnt="6"/>
      <dgm:spPr/>
    </dgm:pt>
    <dgm:pt modelId="{E800DBEA-B982-5F4D-9F97-83C432C5B194}" type="pres">
      <dgm:prSet presAssocID="{51E938C0-AEFA-7A43-B783-5F4A3ED35C95}" presName="connectorText" presStyleLbl="sibTrans1D1" presStyleIdx="0" presStyleCnt="6"/>
      <dgm:spPr/>
    </dgm:pt>
    <dgm:pt modelId="{03E94BD4-78B4-5048-AD67-DED741FA0414}" type="pres">
      <dgm:prSet presAssocID="{92607FC4-74C4-9F45-BCC9-EA93FDE7C1FE}" presName="node" presStyleLbl="node1" presStyleIdx="1" presStyleCnt="7">
        <dgm:presLayoutVars>
          <dgm:bulletEnabled val="1"/>
        </dgm:presLayoutVars>
      </dgm:prSet>
      <dgm:spPr/>
    </dgm:pt>
    <dgm:pt modelId="{AA04C7A6-0C3D-3340-9D10-AE51301494DE}" type="pres">
      <dgm:prSet presAssocID="{F93119E2-CAAE-4946-98CC-5542FC975F4B}" presName="sibTrans" presStyleLbl="sibTrans1D1" presStyleIdx="1" presStyleCnt="6"/>
      <dgm:spPr/>
    </dgm:pt>
    <dgm:pt modelId="{E74F9653-F9B5-C348-AFD9-CA5011C5F3C3}" type="pres">
      <dgm:prSet presAssocID="{F93119E2-CAAE-4946-98CC-5542FC975F4B}" presName="connectorText" presStyleLbl="sibTrans1D1" presStyleIdx="1" presStyleCnt="6"/>
      <dgm:spPr/>
    </dgm:pt>
    <dgm:pt modelId="{F36E89A4-45B8-4A4C-90F8-96219C2F9D47}" type="pres">
      <dgm:prSet presAssocID="{AC9A8D59-150F-A14D-B21C-32AC142AF71F}" presName="node" presStyleLbl="node1" presStyleIdx="2" presStyleCnt="7">
        <dgm:presLayoutVars>
          <dgm:bulletEnabled val="1"/>
        </dgm:presLayoutVars>
      </dgm:prSet>
      <dgm:spPr/>
    </dgm:pt>
    <dgm:pt modelId="{0CC40F49-2639-F04D-A419-FC28717FAE44}" type="pres">
      <dgm:prSet presAssocID="{891BF181-737A-B84A-9752-143466A127D0}" presName="sibTrans" presStyleLbl="sibTrans1D1" presStyleIdx="2" presStyleCnt="6"/>
      <dgm:spPr/>
    </dgm:pt>
    <dgm:pt modelId="{C2A702FA-D955-5B47-BE9C-992ADF53688B}" type="pres">
      <dgm:prSet presAssocID="{891BF181-737A-B84A-9752-143466A127D0}" presName="connectorText" presStyleLbl="sibTrans1D1" presStyleIdx="2" presStyleCnt="6"/>
      <dgm:spPr/>
    </dgm:pt>
    <dgm:pt modelId="{7CCD5E9F-986F-F649-8709-C4998AB9E7C5}" type="pres">
      <dgm:prSet presAssocID="{ECD1E58D-1444-8749-97AE-5787529C7C4C}" presName="node" presStyleLbl="node1" presStyleIdx="3" presStyleCnt="7">
        <dgm:presLayoutVars>
          <dgm:bulletEnabled val="1"/>
        </dgm:presLayoutVars>
      </dgm:prSet>
      <dgm:spPr/>
    </dgm:pt>
    <dgm:pt modelId="{90F40C96-9A3F-2C4B-8E75-7082FA585979}" type="pres">
      <dgm:prSet presAssocID="{BBF98DC8-1A4D-544B-8938-3D8B9CD2239A}" presName="sibTrans" presStyleLbl="sibTrans1D1" presStyleIdx="3" presStyleCnt="6"/>
      <dgm:spPr/>
    </dgm:pt>
    <dgm:pt modelId="{CB402E4A-6243-0043-B1FB-1FCC72CF9585}" type="pres">
      <dgm:prSet presAssocID="{BBF98DC8-1A4D-544B-8938-3D8B9CD2239A}" presName="connectorText" presStyleLbl="sibTrans1D1" presStyleIdx="3" presStyleCnt="6"/>
      <dgm:spPr/>
    </dgm:pt>
    <dgm:pt modelId="{DCE41AA8-F5FB-234B-849D-B608E4379F90}" type="pres">
      <dgm:prSet presAssocID="{9F58D1FA-2CC9-A647-AB7D-87128250BD83}" presName="node" presStyleLbl="node1" presStyleIdx="4" presStyleCnt="7">
        <dgm:presLayoutVars>
          <dgm:bulletEnabled val="1"/>
        </dgm:presLayoutVars>
      </dgm:prSet>
      <dgm:spPr/>
    </dgm:pt>
    <dgm:pt modelId="{C8CA5648-D9CF-7A4F-8154-765CF036E471}" type="pres">
      <dgm:prSet presAssocID="{BDF3802A-A7AF-1241-9A4D-BCD959A5B622}" presName="sibTrans" presStyleLbl="sibTrans1D1" presStyleIdx="4" presStyleCnt="6"/>
      <dgm:spPr/>
    </dgm:pt>
    <dgm:pt modelId="{E51ABF4D-1B80-2141-87BC-257922035B17}" type="pres">
      <dgm:prSet presAssocID="{BDF3802A-A7AF-1241-9A4D-BCD959A5B622}" presName="connectorText" presStyleLbl="sibTrans1D1" presStyleIdx="4" presStyleCnt="6"/>
      <dgm:spPr/>
    </dgm:pt>
    <dgm:pt modelId="{97B3FEB9-11A2-6848-99BA-F5825B7B5867}" type="pres">
      <dgm:prSet presAssocID="{51D3A95C-F28E-5D44-A2E8-9BB9D766B83D}" presName="node" presStyleLbl="node1" presStyleIdx="5" presStyleCnt="7">
        <dgm:presLayoutVars>
          <dgm:bulletEnabled val="1"/>
        </dgm:presLayoutVars>
      </dgm:prSet>
      <dgm:spPr/>
    </dgm:pt>
    <dgm:pt modelId="{D04B8083-A180-D94D-B54A-BBBEDFA3DDB9}" type="pres">
      <dgm:prSet presAssocID="{DB9FC4ED-B124-9B4C-AA9B-BFE5A39F0A40}" presName="sibTrans" presStyleLbl="sibTrans1D1" presStyleIdx="5" presStyleCnt="6"/>
      <dgm:spPr/>
    </dgm:pt>
    <dgm:pt modelId="{90C2060C-0990-EF40-AC3F-67D66E07A3DB}" type="pres">
      <dgm:prSet presAssocID="{DB9FC4ED-B124-9B4C-AA9B-BFE5A39F0A40}" presName="connectorText" presStyleLbl="sibTrans1D1" presStyleIdx="5" presStyleCnt="6"/>
      <dgm:spPr/>
    </dgm:pt>
    <dgm:pt modelId="{64D9B7DB-F200-1649-A63C-56EC5DDD40F2}" type="pres">
      <dgm:prSet presAssocID="{A2A8E9B2-5C7A-E143-A970-3CC59A0A0776}" presName="node" presStyleLbl="node1" presStyleIdx="6" presStyleCnt="7">
        <dgm:presLayoutVars>
          <dgm:bulletEnabled val="1"/>
        </dgm:presLayoutVars>
      </dgm:prSet>
      <dgm:spPr/>
    </dgm:pt>
  </dgm:ptLst>
  <dgm:cxnLst>
    <dgm:cxn modelId="{E5969104-9608-9845-8526-696218A54B24}" srcId="{9674A353-BEE1-5D43-9B7E-6E4452EC975E}" destId="{ECD1E58D-1444-8749-97AE-5787529C7C4C}" srcOrd="3" destOrd="0" parTransId="{8E7FD973-FEEF-3341-84C2-DE2984897617}" sibTransId="{BBF98DC8-1A4D-544B-8938-3D8B9CD2239A}"/>
    <dgm:cxn modelId="{D104920B-44FB-6C4E-8EA9-B7357EFD608C}" type="presOf" srcId="{BDF3802A-A7AF-1241-9A4D-BCD959A5B622}" destId="{E51ABF4D-1B80-2141-87BC-257922035B17}" srcOrd="1" destOrd="0" presId="urn:microsoft.com/office/officeart/2016/7/layout/RepeatingBendingProcessNew"/>
    <dgm:cxn modelId="{47C7220F-9113-884C-AE89-6BEB0F0A1A96}" srcId="{9674A353-BEE1-5D43-9B7E-6E4452EC975E}" destId="{9F58D1FA-2CC9-A647-AB7D-87128250BD83}" srcOrd="4" destOrd="0" parTransId="{32D4D28B-9D26-9044-953E-35A171AB92FA}" sibTransId="{BDF3802A-A7AF-1241-9A4D-BCD959A5B622}"/>
    <dgm:cxn modelId="{1334431A-5DE7-B749-A352-2F32C82868AB}" type="presOf" srcId="{6DA83100-F82D-BB4D-B63F-75027E266872}" destId="{E34FD8B1-F08A-964B-B74E-C12D69B08EB2}" srcOrd="0" destOrd="0" presId="urn:microsoft.com/office/officeart/2016/7/layout/RepeatingBendingProcessNew"/>
    <dgm:cxn modelId="{538FF51E-EA61-8B49-B5EF-437CDB52C5C1}" type="presOf" srcId="{9674A353-BEE1-5D43-9B7E-6E4452EC975E}" destId="{34B52FF0-FD4A-8F4D-9357-0E81618F9CE9}" srcOrd="0" destOrd="0" presId="urn:microsoft.com/office/officeart/2016/7/layout/RepeatingBendingProcessNew"/>
    <dgm:cxn modelId="{AF518520-D9BE-1E4A-B038-C942D58ED33E}" type="presOf" srcId="{51E938C0-AEFA-7A43-B783-5F4A3ED35C95}" destId="{8CE982E3-93D0-C548-9BAE-73C7A96E2879}" srcOrd="0" destOrd="0" presId="urn:microsoft.com/office/officeart/2016/7/layout/RepeatingBendingProcessNew"/>
    <dgm:cxn modelId="{1E68D139-3077-E445-8308-6CA816A4FB5F}" type="presOf" srcId="{51D3A95C-F28E-5D44-A2E8-9BB9D766B83D}" destId="{97B3FEB9-11A2-6848-99BA-F5825B7B5867}" srcOrd="0" destOrd="0" presId="urn:microsoft.com/office/officeart/2016/7/layout/RepeatingBendingProcessNew"/>
    <dgm:cxn modelId="{3155613B-CB96-2044-8C32-0AC55DEC9BE3}" type="presOf" srcId="{ECD1E58D-1444-8749-97AE-5787529C7C4C}" destId="{7CCD5E9F-986F-F649-8709-C4998AB9E7C5}" srcOrd="0" destOrd="0" presId="urn:microsoft.com/office/officeart/2016/7/layout/RepeatingBendingProcessNew"/>
    <dgm:cxn modelId="{C6EEA749-A249-FF4B-9043-4D9A8953875D}" srcId="{9674A353-BEE1-5D43-9B7E-6E4452EC975E}" destId="{6DA83100-F82D-BB4D-B63F-75027E266872}" srcOrd="0" destOrd="0" parTransId="{13DB0461-F1BF-F84A-8731-CD8629E63BB9}" sibTransId="{51E938C0-AEFA-7A43-B783-5F4A3ED35C95}"/>
    <dgm:cxn modelId="{FC59FE4A-4684-FB40-9142-3EB8DD9B5BE0}" type="presOf" srcId="{DB9FC4ED-B124-9B4C-AA9B-BFE5A39F0A40}" destId="{D04B8083-A180-D94D-B54A-BBBEDFA3DDB9}" srcOrd="0" destOrd="0" presId="urn:microsoft.com/office/officeart/2016/7/layout/RepeatingBendingProcessNew"/>
    <dgm:cxn modelId="{6BBEAD5B-CACB-1248-86B3-36D06795A9AC}" srcId="{9674A353-BEE1-5D43-9B7E-6E4452EC975E}" destId="{92607FC4-74C4-9F45-BCC9-EA93FDE7C1FE}" srcOrd="1" destOrd="0" parTransId="{606616CC-8243-E041-B3B1-04050F1635EE}" sibTransId="{F93119E2-CAAE-4946-98CC-5542FC975F4B}"/>
    <dgm:cxn modelId="{DF456B5E-6EDD-1447-8772-29EA747CF2F5}" type="presOf" srcId="{BBF98DC8-1A4D-544B-8938-3D8B9CD2239A}" destId="{90F40C96-9A3F-2C4B-8E75-7082FA585979}" srcOrd="0" destOrd="0" presId="urn:microsoft.com/office/officeart/2016/7/layout/RepeatingBendingProcessNew"/>
    <dgm:cxn modelId="{345F6771-D75E-2642-A940-93C7CB62145C}" srcId="{9674A353-BEE1-5D43-9B7E-6E4452EC975E}" destId="{AC9A8D59-150F-A14D-B21C-32AC142AF71F}" srcOrd="2" destOrd="0" parTransId="{C38CF10A-3FF9-6047-A209-EF4435403701}" sibTransId="{891BF181-737A-B84A-9752-143466A127D0}"/>
    <dgm:cxn modelId="{376CD779-A421-0140-A805-833D1D794947}" type="presOf" srcId="{AC9A8D59-150F-A14D-B21C-32AC142AF71F}" destId="{F36E89A4-45B8-4A4C-90F8-96219C2F9D47}" srcOrd="0" destOrd="0" presId="urn:microsoft.com/office/officeart/2016/7/layout/RepeatingBendingProcessNew"/>
    <dgm:cxn modelId="{00CE7C7A-E9AE-9F47-B419-45F38C1CDC08}" type="presOf" srcId="{F93119E2-CAAE-4946-98CC-5542FC975F4B}" destId="{E74F9653-F9B5-C348-AFD9-CA5011C5F3C3}" srcOrd="1" destOrd="0" presId="urn:microsoft.com/office/officeart/2016/7/layout/RepeatingBendingProcessNew"/>
    <dgm:cxn modelId="{AB78BC90-C573-3F4A-8105-7E041E2E4F88}" type="presOf" srcId="{9F58D1FA-2CC9-A647-AB7D-87128250BD83}" destId="{DCE41AA8-F5FB-234B-849D-B608E4379F90}" srcOrd="0" destOrd="0" presId="urn:microsoft.com/office/officeart/2016/7/layout/RepeatingBendingProcessNew"/>
    <dgm:cxn modelId="{3FB14291-2574-6E46-B288-5BF08C08EEFD}" type="presOf" srcId="{BBF98DC8-1A4D-544B-8938-3D8B9CD2239A}" destId="{CB402E4A-6243-0043-B1FB-1FCC72CF9585}" srcOrd="1" destOrd="0" presId="urn:microsoft.com/office/officeart/2016/7/layout/RepeatingBendingProcessNew"/>
    <dgm:cxn modelId="{B3F8BF94-AD61-7344-8AD4-1C0C7DDDD7E1}" type="presOf" srcId="{51E938C0-AEFA-7A43-B783-5F4A3ED35C95}" destId="{E800DBEA-B982-5F4D-9F97-83C432C5B194}" srcOrd="1" destOrd="0" presId="urn:microsoft.com/office/officeart/2016/7/layout/RepeatingBendingProcessNew"/>
    <dgm:cxn modelId="{4D6AFF98-85CF-9E49-9C18-B86A34FF1398}" srcId="{9674A353-BEE1-5D43-9B7E-6E4452EC975E}" destId="{A2A8E9B2-5C7A-E143-A970-3CC59A0A0776}" srcOrd="6" destOrd="0" parTransId="{1ADF2B72-68A8-B946-AEF6-030467B744E2}" sibTransId="{B921AF6F-CCA0-DA4F-A221-41741556A4D4}"/>
    <dgm:cxn modelId="{9A80659C-166B-6442-A40B-0511884EEA9B}" type="presOf" srcId="{92607FC4-74C4-9F45-BCC9-EA93FDE7C1FE}" destId="{03E94BD4-78B4-5048-AD67-DED741FA0414}" srcOrd="0" destOrd="0" presId="urn:microsoft.com/office/officeart/2016/7/layout/RepeatingBendingProcessNew"/>
    <dgm:cxn modelId="{8280659F-A659-174E-A816-408A52AB5711}" type="presOf" srcId="{891BF181-737A-B84A-9752-143466A127D0}" destId="{C2A702FA-D955-5B47-BE9C-992ADF53688B}" srcOrd="1" destOrd="0" presId="urn:microsoft.com/office/officeart/2016/7/layout/RepeatingBendingProcessNew"/>
    <dgm:cxn modelId="{C299E8A4-77FA-9147-80E5-C8BF7B5FE7C2}" type="presOf" srcId="{DB9FC4ED-B124-9B4C-AA9B-BFE5A39F0A40}" destId="{90C2060C-0990-EF40-AC3F-67D66E07A3DB}" srcOrd="1" destOrd="0" presId="urn:microsoft.com/office/officeart/2016/7/layout/RepeatingBendingProcessNew"/>
    <dgm:cxn modelId="{9F1D00A5-09BC-6445-B415-7F2311554F98}" type="presOf" srcId="{891BF181-737A-B84A-9752-143466A127D0}" destId="{0CC40F49-2639-F04D-A419-FC28717FAE44}" srcOrd="0" destOrd="0" presId="urn:microsoft.com/office/officeart/2016/7/layout/RepeatingBendingProcessNew"/>
    <dgm:cxn modelId="{7E7E07B0-1080-D74E-A940-EE636F49C201}" type="presOf" srcId="{BDF3802A-A7AF-1241-9A4D-BCD959A5B622}" destId="{C8CA5648-D9CF-7A4F-8154-765CF036E471}" srcOrd="0" destOrd="0" presId="urn:microsoft.com/office/officeart/2016/7/layout/RepeatingBendingProcessNew"/>
    <dgm:cxn modelId="{707D72B2-11DF-5747-8C80-71F2604B9C62}" srcId="{9674A353-BEE1-5D43-9B7E-6E4452EC975E}" destId="{51D3A95C-F28E-5D44-A2E8-9BB9D766B83D}" srcOrd="5" destOrd="0" parTransId="{7F9F3CCD-7406-4844-860F-CA2B31678911}" sibTransId="{DB9FC4ED-B124-9B4C-AA9B-BFE5A39F0A40}"/>
    <dgm:cxn modelId="{106A7AB2-423D-2148-AE49-FFAC7D53209E}" type="presOf" srcId="{A2A8E9B2-5C7A-E143-A970-3CC59A0A0776}" destId="{64D9B7DB-F200-1649-A63C-56EC5DDD40F2}" srcOrd="0" destOrd="0" presId="urn:microsoft.com/office/officeart/2016/7/layout/RepeatingBendingProcessNew"/>
    <dgm:cxn modelId="{2429DBE0-8EF9-4043-8CD5-A7C88E008EAC}" type="presOf" srcId="{F93119E2-CAAE-4946-98CC-5542FC975F4B}" destId="{AA04C7A6-0C3D-3340-9D10-AE51301494DE}" srcOrd="0" destOrd="0" presId="urn:microsoft.com/office/officeart/2016/7/layout/RepeatingBendingProcessNew"/>
    <dgm:cxn modelId="{3295AABF-EB6C-B94A-8F09-5A3434D95763}" type="presParOf" srcId="{34B52FF0-FD4A-8F4D-9357-0E81618F9CE9}" destId="{E34FD8B1-F08A-964B-B74E-C12D69B08EB2}" srcOrd="0" destOrd="0" presId="urn:microsoft.com/office/officeart/2016/7/layout/RepeatingBendingProcessNew"/>
    <dgm:cxn modelId="{C5D83DB2-A3E1-404D-B093-78F7693CC3CB}" type="presParOf" srcId="{34B52FF0-FD4A-8F4D-9357-0E81618F9CE9}" destId="{8CE982E3-93D0-C548-9BAE-73C7A96E2879}" srcOrd="1" destOrd="0" presId="urn:microsoft.com/office/officeart/2016/7/layout/RepeatingBendingProcessNew"/>
    <dgm:cxn modelId="{65D95178-81AA-074E-9319-7555C54E069B}" type="presParOf" srcId="{8CE982E3-93D0-C548-9BAE-73C7A96E2879}" destId="{E800DBEA-B982-5F4D-9F97-83C432C5B194}" srcOrd="0" destOrd="0" presId="urn:microsoft.com/office/officeart/2016/7/layout/RepeatingBendingProcessNew"/>
    <dgm:cxn modelId="{FC8F699E-A860-5D41-8672-8E3E92F14961}" type="presParOf" srcId="{34B52FF0-FD4A-8F4D-9357-0E81618F9CE9}" destId="{03E94BD4-78B4-5048-AD67-DED741FA0414}" srcOrd="2" destOrd="0" presId="urn:microsoft.com/office/officeart/2016/7/layout/RepeatingBendingProcessNew"/>
    <dgm:cxn modelId="{B81C279A-A400-D34C-8BD5-F92E01C4E22F}" type="presParOf" srcId="{34B52FF0-FD4A-8F4D-9357-0E81618F9CE9}" destId="{AA04C7A6-0C3D-3340-9D10-AE51301494DE}" srcOrd="3" destOrd="0" presId="urn:microsoft.com/office/officeart/2016/7/layout/RepeatingBendingProcessNew"/>
    <dgm:cxn modelId="{588A18E6-41EC-C243-AD85-46C4B48700F2}" type="presParOf" srcId="{AA04C7A6-0C3D-3340-9D10-AE51301494DE}" destId="{E74F9653-F9B5-C348-AFD9-CA5011C5F3C3}" srcOrd="0" destOrd="0" presId="urn:microsoft.com/office/officeart/2016/7/layout/RepeatingBendingProcessNew"/>
    <dgm:cxn modelId="{C1428FB4-520F-D549-815A-229AEDD10268}" type="presParOf" srcId="{34B52FF0-FD4A-8F4D-9357-0E81618F9CE9}" destId="{F36E89A4-45B8-4A4C-90F8-96219C2F9D47}" srcOrd="4" destOrd="0" presId="urn:microsoft.com/office/officeart/2016/7/layout/RepeatingBendingProcessNew"/>
    <dgm:cxn modelId="{31857D05-A48A-DF48-8E61-2F747822FA68}" type="presParOf" srcId="{34B52FF0-FD4A-8F4D-9357-0E81618F9CE9}" destId="{0CC40F49-2639-F04D-A419-FC28717FAE44}" srcOrd="5" destOrd="0" presId="urn:microsoft.com/office/officeart/2016/7/layout/RepeatingBendingProcessNew"/>
    <dgm:cxn modelId="{5D1EE924-3EB8-F448-B502-EF19E28D0183}" type="presParOf" srcId="{0CC40F49-2639-F04D-A419-FC28717FAE44}" destId="{C2A702FA-D955-5B47-BE9C-992ADF53688B}" srcOrd="0" destOrd="0" presId="urn:microsoft.com/office/officeart/2016/7/layout/RepeatingBendingProcessNew"/>
    <dgm:cxn modelId="{C4565C87-91AC-5E44-93DA-68098D0B4578}" type="presParOf" srcId="{34B52FF0-FD4A-8F4D-9357-0E81618F9CE9}" destId="{7CCD5E9F-986F-F649-8709-C4998AB9E7C5}" srcOrd="6" destOrd="0" presId="urn:microsoft.com/office/officeart/2016/7/layout/RepeatingBendingProcessNew"/>
    <dgm:cxn modelId="{8FFE179F-481C-D542-AC92-AC7FD9E0C6BB}" type="presParOf" srcId="{34B52FF0-FD4A-8F4D-9357-0E81618F9CE9}" destId="{90F40C96-9A3F-2C4B-8E75-7082FA585979}" srcOrd="7" destOrd="0" presId="urn:microsoft.com/office/officeart/2016/7/layout/RepeatingBendingProcessNew"/>
    <dgm:cxn modelId="{221F9AEC-1A24-E345-8942-9ADA5883B761}" type="presParOf" srcId="{90F40C96-9A3F-2C4B-8E75-7082FA585979}" destId="{CB402E4A-6243-0043-B1FB-1FCC72CF9585}" srcOrd="0" destOrd="0" presId="urn:microsoft.com/office/officeart/2016/7/layout/RepeatingBendingProcessNew"/>
    <dgm:cxn modelId="{AF9AFF74-7A39-7541-A436-66FBC52FE79B}" type="presParOf" srcId="{34B52FF0-FD4A-8F4D-9357-0E81618F9CE9}" destId="{DCE41AA8-F5FB-234B-849D-B608E4379F90}" srcOrd="8" destOrd="0" presId="urn:microsoft.com/office/officeart/2016/7/layout/RepeatingBendingProcessNew"/>
    <dgm:cxn modelId="{4D4DF18A-2BEF-FE4A-9035-950B72AF5C82}" type="presParOf" srcId="{34B52FF0-FD4A-8F4D-9357-0E81618F9CE9}" destId="{C8CA5648-D9CF-7A4F-8154-765CF036E471}" srcOrd="9" destOrd="0" presId="urn:microsoft.com/office/officeart/2016/7/layout/RepeatingBendingProcessNew"/>
    <dgm:cxn modelId="{66431954-3A05-2C41-8BF2-1122BFC731F5}" type="presParOf" srcId="{C8CA5648-D9CF-7A4F-8154-765CF036E471}" destId="{E51ABF4D-1B80-2141-87BC-257922035B17}" srcOrd="0" destOrd="0" presId="urn:microsoft.com/office/officeart/2016/7/layout/RepeatingBendingProcessNew"/>
    <dgm:cxn modelId="{87DF1BCF-33C6-4B48-9B50-7AED6A9663A5}" type="presParOf" srcId="{34B52FF0-FD4A-8F4D-9357-0E81618F9CE9}" destId="{97B3FEB9-11A2-6848-99BA-F5825B7B5867}" srcOrd="10" destOrd="0" presId="urn:microsoft.com/office/officeart/2016/7/layout/RepeatingBendingProcessNew"/>
    <dgm:cxn modelId="{0CB64990-7B3C-814A-9DCC-5F49881ED27E}" type="presParOf" srcId="{34B52FF0-FD4A-8F4D-9357-0E81618F9CE9}" destId="{D04B8083-A180-D94D-B54A-BBBEDFA3DDB9}" srcOrd="11" destOrd="0" presId="urn:microsoft.com/office/officeart/2016/7/layout/RepeatingBendingProcessNew"/>
    <dgm:cxn modelId="{AE703B02-1834-F842-8DC8-CF61DEA6C102}" type="presParOf" srcId="{D04B8083-A180-D94D-B54A-BBBEDFA3DDB9}" destId="{90C2060C-0990-EF40-AC3F-67D66E07A3DB}" srcOrd="0" destOrd="0" presId="urn:microsoft.com/office/officeart/2016/7/layout/RepeatingBendingProcessNew"/>
    <dgm:cxn modelId="{FE43A30C-6F34-994F-9D6D-CD78C780B307}" type="presParOf" srcId="{34B52FF0-FD4A-8F4D-9357-0E81618F9CE9}" destId="{64D9B7DB-F200-1649-A63C-56EC5DDD40F2}"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0A7EC4-D29E-491D-B9D6-EEC63B16295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536EDFF-E59B-4566-A9FD-F57CB4A7EBE2}">
      <dgm:prSet/>
      <dgm:spPr/>
      <dgm:t>
        <a:bodyPr/>
        <a:lstStyle/>
        <a:p>
          <a:r>
            <a:rPr lang="tr-TR" b="0" i="0"/>
            <a:t>Kendi isteklerinden ziyade geleneğin ön planda olduğu ve toplumsal olaylara karşı sessiz kalan kuşaktır. Tam da bu nedenle bu kuşağın adına Sessiz Kuşak denir. </a:t>
          </a:r>
          <a:endParaRPr lang="en-US"/>
        </a:p>
      </dgm:t>
    </dgm:pt>
    <dgm:pt modelId="{7A82F6DC-AEA6-4886-AC73-4D5FE7DB12AD}" type="parTrans" cxnId="{4D0C12A2-663D-4AD4-A3F3-2051D9D82C9B}">
      <dgm:prSet/>
      <dgm:spPr/>
      <dgm:t>
        <a:bodyPr/>
        <a:lstStyle/>
        <a:p>
          <a:endParaRPr lang="en-US"/>
        </a:p>
      </dgm:t>
    </dgm:pt>
    <dgm:pt modelId="{57486FF3-A61D-49D3-AB84-F97B82918489}" type="sibTrans" cxnId="{4D0C12A2-663D-4AD4-A3F3-2051D9D82C9B}">
      <dgm:prSet/>
      <dgm:spPr/>
      <dgm:t>
        <a:bodyPr/>
        <a:lstStyle/>
        <a:p>
          <a:endParaRPr lang="en-US"/>
        </a:p>
      </dgm:t>
    </dgm:pt>
    <dgm:pt modelId="{CC39EFDC-AC93-4DC8-BC39-276A367FD44B}">
      <dgm:prSet/>
      <dgm:spPr/>
      <dgm:t>
        <a:bodyPr/>
        <a:lstStyle/>
        <a:p>
          <a:r>
            <a:rPr lang="tr-TR" b="0" i="0"/>
            <a:t>II. Dünya Savaşı’na tanık olan bu nesil, otoriteye saygı duyan ve elinde olanlarla yetinmeyi bilen insanlardan oluşur.</a:t>
          </a:r>
          <a:endParaRPr lang="en-US"/>
        </a:p>
      </dgm:t>
    </dgm:pt>
    <dgm:pt modelId="{D590FB4C-1BB7-47AD-96BE-CAE8E4C63153}" type="parTrans" cxnId="{16F3F17F-3034-4DD6-9A1A-BA69DD77F567}">
      <dgm:prSet/>
      <dgm:spPr/>
      <dgm:t>
        <a:bodyPr/>
        <a:lstStyle/>
        <a:p>
          <a:endParaRPr lang="en-US"/>
        </a:p>
      </dgm:t>
    </dgm:pt>
    <dgm:pt modelId="{59A7ACBC-AEED-49AC-ACAD-C11EE1708705}" type="sibTrans" cxnId="{16F3F17F-3034-4DD6-9A1A-BA69DD77F567}">
      <dgm:prSet/>
      <dgm:spPr/>
      <dgm:t>
        <a:bodyPr/>
        <a:lstStyle/>
        <a:p>
          <a:endParaRPr lang="en-US"/>
        </a:p>
      </dgm:t>
    </dgm:pt>
    <dgm:pt modelId="{434FD76A-C9D6-4AE4-AD9A-82415A5C4F33}">
      <dgm:prSet/>
      <dgm:spPr/>
      <dgm:t>
        <a:bodyPr/>
        <a:lstStyle/>
        <a:p>
          <a:r>
            <a:rPr lang="tr-TR" b="0" i="0"/>
            <a:t>Sessiz Kuşak’ın özellikleri şunlardır:</a:t>
          </a:r>
          <a:endParaRPr lang="en-US"/>
        </a:p>
      </dgm:t>
    </dgm:pt>
    <dgm:pt modelId="{FB8285A6-675E-46E4-91DE-81C68A7FDFBB}" type="parTrans" cxnId="{83B9807C-A0AB-4E93-B4C7-9752E6D3194E}">
      <dgm:prSet/>
      <dgm:spPr/>
      <dgm:t>
        <a:bodyPr/>
        <a:lstStyle/>
        <a:p>
          <a:endParaRPr lang="en-US"/>
        </a:p>
      </dgm:t>
    </dgm:pt>
    <dgm:pt modelId="{9EDB6DE8-CBE0-410F-8933-AED78ECDE95A}" type="sibTrans" cxnId="{83B9807C-A0AB-4E93-B4C7-9752E6D3194E}">
      <dgm:prSet/>
      <dgm:spPr/>
      <dgm:t>
        <a:bodyPr/>
        <a:lstStyle/>
        <a:p>
          <a:endParaRPr lang="en-US"/>
        </a:p>
      </dgm:t>
    </dgm:pt>
    <dgm:pt modelId="{3ACCC56F-6341-411C-BAF9-655A76DBE13B}">
      <dgm:prSet/>
      <dgm:spPr/>
      <dgm:t>
        <a:bodyPr/>
        <a:lstStyle/>
        <a:p>
          <a:r>
            <a:rPr lang="tr-TR" b="0" i="0"/>
            <a:t>Elindeki ile yetinmeyi bilen, uyumlu ve otoriteye karşı saygılıdırlar.</a:t>
          </a:r>
          <a:endParaRPr lang="en-US"/>
        </a:p>
      </dgm:t>
    </dgm:pt>
    <dgm:pt modelId="{7FB39E7B-1446-465B-B290-656EF78710AD}" type="parTrans" cxnId="{68951BA6-3128-4790-A430-3034F07808C7}">
      <dgm:prSet/>
      <dgm:spPr/>
      <dgm:t>
        <a:bodyPr/>
        <a:lstStyle/>
        <a:p>
          <a:endParaRPr lang="en-US"/>
        </a:p>
      </dgm:t>
    </dgm:pt>
    <dgm:pt modelId="{98224B11-62B7-496F-91B4-5FA9A270E5C4}" type="sibTrans" cxnId="{68951BA6-3128-4790-A430-3034F07808C7}">
      <dgm:prSet/>
      <dgm:spPr/>
      <dgm:t>
        <a:bodyPr/>
        <a:lstStyle/>
        <a:p>
          <a:endParaRPr lang="en-US"/>
        </a:p>
      </dgm:t>
    </dgm:pt>
    <dgm:pt modelId="{218CFCAB-5BFF-4973-8679-3BB5690993C1}">
      <dgm:prSet/>
      <dgm:spPr/>
      <dgm:t>
        <a:bodyPr/>
        <a:lstStyle/>
        <a:p>
          <a:r>
            <a:rPr lang="tr-TR" b="0" i="0"/>
            <a:t>Büyük Buhran ve İkinci Dünya Savaşı’na tanık olmuşlardır.</a:t>
          </a:r>
          <a:endParaRPr lang="en-US"/>
        </a:p>
      </dgm:t>
    </dgm:pt>
    <dgm:pt modelId="{A47D4AB7-537E-4D5E-B6FA-C3F9128C248D}" type="parTrans" cxnId="{84521620-6FB2-4DF6-B882-3AFB47BF1C23}">
      <dgm:prSet/>
      <dgm:spPr/>
      <dgm:t>
        <a:bodyPr/>
        <a:lstStyle/>
        <a:p>
          <a:endParaRPr lang="en-US"/>
        </a:p>
      </dgm:t>
    </dgm:pt>
    <dgm:pt modelId="{EAC05FED-D8ED-4F8D-9006-1ABFE3504C6A}" type="sibTrans" cxnId="{84521620-6FB2-4DF6-B882-3AFB47BF1C23}">
      <dgm:prSet/>
      <dgm:spPr/>
      <dgm:t>
        <a:bodyPr/>
        <a:lstStyle/>
        <a:p>
          <a:endParaRPr lang="en-US"/>
        </a:p>
      </dgm:t>
    </dgm:pt>
    <dgm:pt modelId="{913FC878-844A-4481-9AB6-D84C6C43F86A}">
      <dgm:prSet/>
      <dgm:spPr/>
      <dgm:t>
        <a:bodyPr/>
        <a:lstStyle/>
        <a:p>
          <a:r>
            <a:rPr lang="tr-TR" b="0" i="0"/>
            <a:t>Diğer nesillere göre daha ciddi ve kadercidirler.</a:t>
          </a:r>
          <a:endParaRPr lang="en-US"/>
        </a:p>
      </dgm:t>
    </dgm:pt>
    <dgm:pt modelId="{E27B4123-761A-4F61-98DA-5DA5F30E1FBD}" type="parTrans" cxnId="{72A9F171-BAE4-41FD-B9DF-F2E297B70151}">
      <dgm:prSet/>
      <dgm:spPr/>
      <dgm:t>
        <a:bodyPr/>
        <a:lstStyle/>
        <a:p>
          <a:endParaRPr lang="en-US"/>
        </a:p>
      </dgm:t>
    </dgm:pt>
    <dgm:pt modelId="{460C65E5-3F5F-46C5-8122-029F93D5C41C}" type="sibTrans" cxnId="{72A9F171-BAE4-41FD-B9DF-F2E297B70151}">
      <dgm:prSet/>
      <dgm:spPr/>
      <dgm:t>
        <a:bodyPr/>
        <a:lstStyle/>
        <a:p>
          <a:endParaRPr lang="en-US"/>
        </a:p>
      </dgm:t>
    </dgm:pt>
    <dgm:pt modelId="{84C44CEA-0F71-430E-9513-BDE7C0C214F8}">
      <dgm:prSet/>
      <dgm:spPr/>
      <dgm:t>
        <a:bodyPr/>
        <a:lstStyle/>
        <a:p>
          <a:r>
            <a:rPr lang="tr-TR" b="0" i="0"/>
            <a:t>Savaş ve yokluk gibi olumsuzluklar yaşadıkları için daha iyi bir gelecek ve başarı hırsları vardır.</a:t>
          </a:r>
          <a:endParaRPr lang="en-US"/>
        </a:p>
      </dgm:t>
    </dgm:pt>
    <dgm:pt modelId="{496ADE98-B14D-4FF7-8B76-E175949BD392}" type="parTrans" cxnId="{E3BB90C7-1DAC-49A4-8283-93391D22497B}">
      <dgm:prSet/>
      <dgm:spPr/>
      <dgm:t>
        <a:bodyPr/>
        <a:lstStyle/>
        <a:p>
          <a:endParaRPr lang="en-US"/>
        </a:p>
      </dgm:t>
    </dgm:pt>
    <dgm:pt modelId="{10A37CEB-8A61-4B6B-95F6-8BD5AECE6902}" type="sibTrans" cxnId="{E3BB90C7-1DAC-49A4-8283-93391D22497B}">
      <dgm:prSet/>
      <dgm:spPr/>
      <dgm:t>
        <a:bodyPr/>
        <a:lstStyle/>
        <a:p>
          <a:endParaRPr lang="en-US"/>
        </a:p>
      </dgm:t>
    </dgm:pt>
    <dgm:pt modelId="{3238460A-0035-0B48-B3D2-CAA6442B2769}" type="pres">
      <dgm:prSet presAssocID="{6A0A7EC4-D29E-491D-B9D6-EEC63B162952}" presName="linear" presStyleCnt="0">
        <dgm:presLayoutVars>
          <dgm:animLvl val="lvl"/>
          <dgm:resizeHandles val="exact"/>
        </dgm:presLayoutVars>
      </dgm:prSet>
      <dgm:spPr/>
    </dgm:pt>
    <dgm:pt modelId="{57E56604-496D-764F-8B66-B33FD86D476D}" type="pres">
      <dgm:prSet presAssocID="{0536EDFF-E59B-4566-A9FD-F57CB4A7EBE2}" presName="parentText" presStyleLbl="node1" presStyleIdx="0" presStyleCnt="3">
        <dgm:presLayoutVars>
          <dgm:chMax val="0"/>
          <dgm:bulletEnabled val="1"/>
        </dgm:presLayoutVars>
      </dgm:prSet>
      <dgm:spPr/>
    </dgm:pt>
    <dgm:pt modelId="{B0EEAB82-42B5-1347-B679-07198E450C41}" type="pres">
      <dgm:prSet presAssocID="{57486FF3-A61D-49D3-AB84-F97B82918489}" presName="spacer" presStyleCnt="0"/>
      <dgm:spPr/>
    </dgm:pt>
    <dgm:pt modelId="{145477EF-308B-1F40-A589-1FD7B1619831}" type="pres">
      <dgm:prSet presAssocID="{CC39EFDC-AC93-4DC8-BC39-276A367FD44B}" presName="parentText" presStyleLbl="node1" presStyleIdx="1" presStyleCnt="3">
        <dgm:presLayoutVars>
          <dgm:chMax val="0"/>
          <dgm:bulletEnabled val="1"/>
        </dgm:presLayoutVars>
      </dgm:prSet>
      <dgm:spPr/>
    </dgm:pt>
    <dgm:pt modelId="{69E2967E-94ED-1C4E-BC66-1ECD83917CD5}" type="pres">
      <dgm:prSet presAssocID="{59A7ACBC-AEED-49AC-ACAD-C11EE1708705}" presName="spacer" presStyleCnt="0"/>
      <dgm:spPr/>
    </dgm:pt>
    <dgm:pt modelId="{8EAEB488-4D80-9142-BBC8-82150719455F}" type="pres">
      <dgm:prSet presAssocID="{434FD76A-C9D6-4AE4-AD9A-82415A5C4F33}" presName="parentText" presStyleLbl="node1" presStyleIdx="2" presStyleCnt="3">
        <dgm:presLayoutVars>
          <dgm:chMax val="0"/>
          <dgm:bulletEnabled val="1"/>
        </dgm:presLayoutVars>
      </dgm:prSet>
      <dgm:spPr/>
    </dgm:pt>
    <dgm:pt modelId="{075D2A0B-71CF-6B4C-B2B4-082D25AB3910}" type="pres">
      <dgm:prSet presAssocID="{434FD76A-C9D6-4AE4-AD9A-82415A5C4F33}" presName="childText" presStyleLbl="revTx" presStyleIdx="0" presStyleCnt="1">
        <dgm:presLayoutVars>
          <dgm:bulletEnabled val="1"/>
        </dgm:presLayoutVars>
      </dgm:prSet>
      <dgm:spPr/>
    </dgm:pt>
  </dgm:ptLst>
  <dgm:cxnLst>
    <dgm:cxn modelId="{DCA52C18-823F-564F-B6C2-A49F34BD0BCD}" type="presOf" srcId="{6A0A7EC4-D29E-491D-B9D6-EEC63B162952}" destId="{3238460A-0035-0B48-B3D2-CAA6442B2769}" srcOrd="0" destOrd="0" presId="urn:microsoft.com/office/officeart/2005/8/layout/vList2"/>
    <dgm:cxn modelId="{84521620-6FB2-4DF6-B882-3AFB47BF1C23}" srcId="{434FD76A-C9D6-4AE4-AD9A-82415A5C4F33}" destId="{218CFCAB-5BFF-4973-8679-3BB5690993C1}" srcOrd="1" destOrd="0" parTransId="{A47D4AB7-537E-4D5E-B6FA-C3F9128C248D}" sibTransId="{EAC05FED-D8ED-4F8D-9006-1ABFE3504C6A}"/>
    <dgm:cxn modelId="{72A9F171-BAE4-41FD-B9DF-F2E297B70151}" srcId="{434FD76A-C9D6-4AE4-AD9A-82415A5C4F33}" destId="{913FC878-844A-4481-9AB6-D84C6C43F86A}" srcOrd="2" destOrd="0" parTransId="{E27B4123-761A-4F61-98DA-5DA5F30E1FBD}" sibTransId="{460C65E5-3F5F-46C5-8122-029F93D5C41C}"/>
    <dgm:cxn modelId="{83B9807C-A0AB-4E93-B4C7-9752E6D3194E}" srcId="{6A0A7EC4-D29E-491D-B9D6-EEC63B162952}" destId="{434FD76A-C9D6-4AE4-AD9A-82415A5C4F33}" srcOrd="2" destOrd="0" parTransId="{FB8285A6-675E-46E4-91DE-81C68A7FDFBB}" sibTransId="{9EDB6DE8-CBE0-410F-8933-AED78ECDE95A}"/>
    <dgm:cxn modelId="{3C81627E-ECC0-3C43-9A94-33068028CC5D}" type="presOf" srcId="{434FD76A-C9D6-4AE4-AD9A-82415A5C4F33}" destId="{8EAEB488-4D80-9142-BBC8-82150719455F}" srcOrd="0" destOrd="0" presId="urn:microsoft.com/office/officeart/2005/8/layout/vList2"/>
    <dgm:cxn modelId="{16F3F17F-3034-4DD6-9A1A-BA69DD77F567}" srcId="{6A0A7EC4-D29E-491D-B9D6-EEC63B162952}" destId="{CC39EFDC-AC93-4DC8-BC39-276A367FD44B}" srcOrd="1" destOrd="0" parTransId="{D590FB4C-1BB7-47AD-96BE-CAE8E4C63153}" sibTransId="{59A7ACBC-AEED-49AC-ACAD-C11EE1708705}"/>
    <dgm:cxn modelId="{E753298C-B6E4-EB46-9B8E-040F8ADB4653}" type="presOf" srcId="{CC39EFDC-AC93-4DC8-BC39-276A367FD44B}" destId="{145477EF-308B-1F40-A589-1FD7B1619831}" srcOrd="0" destOrd="0" presId="urn:microsoft.com/office/officeart/2005/8/layout/vList2"/>
    <dgm:cxn modelId="{4D0C12A2-663D-4AD4-A3F3-2051D9D82C9B}" srcId="{6A0A7EC4-D29E-491D-B9D6-EEC63B162952}" destId="{0536EDFF-E59B-4566-A9FD-F57CB4A7EBE2}" srcOrd="0" destOrd="0" parTransId="{7A82F6DC-AEA6-4886-AC73-4D5FE7DB12AD}" sibTransId="{57486FF3-A61D-49D3-AB84-F97B82918489}"/>
    <dgm:cxn modelId="{68951BA6-3128-4790-A430-3034F07808C7}" srcId="{434FD76A-C9D6-4AE4-AD9A-82415A5C4F33}" destId="{3ACCC56F-6341-411C-BAF9-655A76DBE13B}" srcOrd="0" destOrd="0" parTransId="{7FB39E7B-1446-465B-B290-656EF78710AD}" sibTransId="{98224B11-62B7-496F-91B4-5FA9A270E5C4}"/>
    <dgm:cxn modelId="{E3BB90C7-1DAC-49A4-8283-93391D22497B}" srcId="{434FD76A-C9D6-4AE4-AD9A-82415A5C4F33}" destId="{84C44CEA-0F71-430E-9513-BDE7C0C214F8}" srcOrd="3" destOrd="0" parTransId="{496ADE98-B14D-4FF7-8B76-E175949BD392}" sibTransId="{10A37CEB-8A61-4B6B-95F6-8BD5AECE6902}"/>
    <dgm:cxn modelId="{54904DC8-3334-6547-9EFB-C58ACBF8F0D0}" type="presOf" srcId="{0536EDFF-E59B-4566-A9FD-F57CB4A7EBE2}" destId="{57E56604-496D-764F-8B66-B33FD86D476D}" srcOrd="0" destOrd="0" presId="urn:microsoft.com/office/officeart/2005/8/layout/vList2"/>
    <dgm:cxn modelId="{6ECE54D0-6774-6F42-9F33-F3E5BBA5F5F3}" type="presOf" srcId="{3ACCC56F-6341-411C-BAF9-655A76DBE13B}" destId="{075D2A0B-71CF-6B4C-B2B4-082D25AB3910}" srcOrd="0" destOrd="0" presId="urn:microsoft.com/office/officeart/2005/8/layout/vList2"/>
    <dgm:cxn modelId="{620B0CD3-FF16-4047-B593-F0679E371050}" type="presOf" srcId="{218CFCAB-5BFF-4973-8679-3BB5690993C1}" destId="{075D2A0B-71CF-6B4C-B2B4-082D25AB3910}" srcOrd="0" destOrd="1" presId="urn:microsoft.com/office/officeart/2005/8/layout/vList2"/>
    <dgm:cxn modelId="{48C657DF-D3F7-6E40-8637-E45855B2EE64}" type="presOf" srcId="{913FC878-844A-4481-9AB6-D84C6C43F86A}" destId="{075D2A0B-71CF-6B4C-B2B4-082D25AB3910}" srcOrd="0" destOrd="2" presId="urn:microsoft.com/office/officeart/2005/8/layout/vList2"/>
    <dgm:cxn modelId="{77953FF1-43DC-F54F-8162-2F1F6FDC2060}" type="presOf" srcId="{84C44CEA-0F71-430E-9513-BDE7C0C214F8}" destId="{075D2A0B-71CF-6B4C-B2B4-082D25AB3910}" srcOrd="0" destOrd="3" presId="urn:microsoft.com/office/officeart/2005/8/layout/vList2"/>
    <dgm:cxn modelId="{83579769-CD3B-F942-8492-1ABCE8529C9B}" type="presParOf" srcId="{3238460A-0035-0B48-B3D2-CAA6442B2769}" destId="{57E56604-496D-764F-8B66-B33FD86D476D}" srcOrd="0" destOrd="0" presId="urn:microsoft.com/office/officeart/2005/8/layout/vList2"/>
    <dgm:cxn modelId="{1F56A7AD-94A8-5D41-A386-6C72C217CD0A}" type="presParOf" srcId="{3238460A-0035-0B48-B3D2-CAA6442B2769}" destId="{B0EEAB82-42B5-1347-B679-07198E450C41}" srcOrd="1" destOrd="0" presId="urn:microsoft.com/office/officeart/2005/8/layout/vList2"/>
    <dgm:cxn modelId="{16BCFEC7-1C13-B340-B298-8D6AB1CB0701}" type="presParOf" srcId="{3238460A-0035-0B48-B3D2-CAA6442B2769}" destId="{145477EF-308B-1F40-A589-1FD7B1619831}" srcOrd="2" destOrd="0" presId="urn:microsoft.com/office/officeart/2005/8/layout/vList2"/>
    <dgm:cxn modelId="{BC495ADE-B1DB-334E-B005-B85F72926D98}" type="presParOf" srcId="{3238460A-0035-0B48-B3D2-CAA6442B2769}" destId="{69E2967E-94ED-1C4E-BC66-1ECD83917CD5}" srcOrd="3" destOrd="0" presId="urn:microsoft.com/office/officeart/2005/8/layout/vList2"/>
    <dgm:cxn modelId="{178D9955-2A09-CF41-9B59-73A72DC8337B}" type="presParOf" srcId="{3238460A-0035-0B48-B3D2-CAA6442B2769}" destId="{8EAEB488-4D80-9142-BBC8-82150719455F}" srcOrd="4" destOrd="0" presId="urn:microsoft.com/office/officeart/2005/8/layout/vList2"/>
    <dgm:cxn modelId="{5152F6FD-8678-2F43-BD4C-823BEF9196A5}" type="presParOf" srcId="{3238460A-0035-0B48-B3D2-CAA6442B2769}" destId="{075D2A0B-71CF-6B4C-B2B4-082D25AB3910}"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C5F9B1-1D4E-4D59-B052-A0412F71734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B863500-6579-4627-B237-6F5145697D8A}">
      <dgm:prSet/>
      <dgm:spPr/>
      <dgm:t>
        <a:bodyPr/>
        <a:lstStyle/>
        <a:p>
          <a:r>
            <a:rPr lang="tr-TR" b="0" i="0"/>
            <a:t>Türkçede Bebek Patlaması olarak bilinen bu neslin ismi, II. Dünya Savaşı’nın ardından artan bebek doğum oranlarından gelir. Baby Boomerlar, büyük Buhran sırasında büyüyen ebeveynlerinin aksine büyük tüketiciler oldular. Kazandıkları her parayı harcamakla ünlendiler. </a:t>
          </a:r>
          <a:endParaRPr lang="en-US"/>
        </a:p>
      </dgm:t>
    </dgm:pt>
    <dgm:pt modelId="{BF5F033D-C4BC-44DE-BA61-7106F3124977}" type="parTrans" cxnId="{86506A78-288D-4DCE-BCE8-4A401B599D60}">
      <dgm:prSet/>
      <dgm:spPr/>
      <dgm:t>
        <a:bodyPr/>
        <a:lstStyle/>
        <a:p>
          <a:endParaRPr lang="en-US"/>
        </a:p>
      </dgm:t>
    </dgm:pt>
    <dgm:pt modelId="{7C19E783-BC6A-4743-A01D-8AAA04092753}" type="sibTrans" cxnId="{86506A78-288D-4DCE-BCE8-4A401B599D60}">
      <dgm:prSet/>
      <dgm:spPr/>
      <dgm:t>
        <a:bodyPr/>
        <a:lstStyle/>
        <a:p>
          <a:endParaRPr lang="en-US"/>
        </a:p>
      </dgm:t>
    </dgm:pt>
    <dgm:pt modelId="{672CDA50-F479-48A2-94D2-83D24589BFC1}">
      <dgm:prSet/>
      <dgm:spPr/>
      <dgm:t>
        <a:bodyPr/>
        <a:lstStyle/>
        <a:p>
          <a:r>
            <a:rPr lang="tr-TR" b="0" i="0"/>
            <a:t>Günümüzde bu nesil, yaşlı sınıfına geçiş evresinde olduğu için genç kuşaklarla aralarındaki bakış açıları çok daha farklı durumda. Elbette bu da, bu nesil ile daha genç kuşakların çatışmasına neden oluyor. Baby Boomer kuşağının özellikleri şunlardır:</a:t>
          </a:r>
          <a:endParaRPr lang="en-US"/>
        </a:p>
      </dgm:t>
    </dgm:pt>
    <dgm:pt modelId="{68AB545E-CD09-4038-98DB-4E41C1B8145E}" type="parTrans" cxnId="{853D6A20-79B2-4419-BD1E-65DD45659F69}">
      <dgm:prSet/>
      <dgm:spPr/>
      <dgm:t>
        <a:bodyPr/>
        <a:lstStyle/>
        <a:p>
          <a:endParaRPr lang="en-US"/>
        </a:p>
      </dgm:t>
    </dgm:pt>
    <dgm:pt modelId="{7BBDDDB2-D34E-45F0-B079-BB3ACE71ABEB}" type="sibTrans" cxnId="{853D6A20-79B2-4419-BD1E-65DD45659F69}">
      <dgm:prSet/>
      <dgm:spPr/>
      <dgm:t>
        <a:bodyPr/>
        <a:lstStyle/>
        <a:p>
          <a:endParaRPr lang="en-US"/>
        </a:p>
      </dgm:t>
    </dgm:pt>
    <dgm:pt modelId="{AF4A2E9E-7DE1-4053-9ABF-157A8DB1CD7F}">
      <dgm:prSet/>
      <dgm:spPr/>
      <dgm:t>
        <a:bodyPr/>
        <a:lstStyle/>
        <a:p>
          <a:r>
            <a:rPr lang="tr-TR" b="0" i="0"/>
            <a:t>Çalışkan, kuralcı ve başarıya odaklı bir yapıya sahiptirler.</a:t>
          </a:r>
          <a:endParaRPr lang="en-US"/>
        </a:p>
      </dgm:t>
    </dgm:pt>
    <dgm:pt modelId="{0BCB6287-726A-425F-B0B6-6AC377DA7D13}" type="parTrans" cxnId="{1EC5E4FD-B010-4BBE-A325-561B7104B134}">
      <dgm:prSet/>
      <dgm:spPr/>
      <dgm:t>
        <a:bodyPr/>
        <a:lstStyle/>
        <a:p>
          <a:endParaRPr lang="en-US"/>
        </a:p>
      </dgm:t>
    </dgm:pt>
    <dgm:pt modelId="{EE70ED91-B602-459B-B05F-FBCE9966400E}" type="sibTrans" cxnId="{1EC5E4FD-B010-4BBE-A325-561B7104B134}">
      <dgm:prSet/>
      <dgm:spPr/>
      <dgm:t>
        <a:bodyPr/>
        <a:lstStyle/>
        <a:p>
          <a:endParaRPr lang="en-US"/>
        </a:p>
      </dgm:t>
    </dgm:pt>
    <dgm:pt modelId="{F930BF6E-5C02-4DAA-8EAB-A66133950177}">
      <dgm:prSet/>
      <dgm:spPr/>
      <dgm:t>
        <a:bodyPr/>
        <a:lstStyle/>
        <a:p>
          <a:r>
            <a:rPr lang="tr-TR" b="0" i="0"/>
            <a:t>Teknoloji ile araları pek iyi değildir.</a:t>
          </a:r>
          <a:endParaRPr lang="en-US"/>
        </a:p>
      </dgm:t>
    </dgm:pt>
    <dgm:pt modelId="{B04E719C-4965-4EFF-A8DB-5F899A02B63E}" type="parTrans" cxnId="{94E87909-C419-485E-89FB-DE182000409D}">
      <dgm:prSet/>
      <dgm:spPr/>
      <dgm:t>
        <a:bodyPr/>
        <a:lstStyle/>
        <a:p>
          <a:endParaRPr lang="en-US"/>
        </a:p>
      </dgm:t>
    </dgm:pt>
    <dgm:pt modelId="{7F36A793-2A22-4FB8-B879-887302449F41}" type="sibTrans" cxnId="{94E87909-C419-485E-89FB-DE182000409D}">
      <dgm:prSet/>
      <dgm:spPr/>
      <dgm:t>
        <a:bodyPr/>
        <a:lstStyle/>
        <a:p>
          <a:endParaRPr lang="en-US"/>
        </a:p>
      </dgm:t>
    </dgm:pt>
    <dgm:pt modelId="{F1139EFC-7F0D-4DD5-B519-20CBF674EFCC}">
      <dgm:prSet/>
      <dgm:spPr/>
      <dgm:t>
        <a:bodyPr/>
        <a:lstStyle/>
        <a:p>
          <a:r>
            <a:rPr lang="tr-TR" b="0" i="0"/>
            <a:t>Aynı anda anne, baba ve çocuklarına bakmak zorunda kalmışlardır.</a:t>
          </a:r>
          <a:endParaRPr lang="en-US"/>
        </a:p>
      </dgm:t>
    </dgm:pt>
    <dgm:pt modelId="{3BEF5933-688F-4D48-A597-8D170DFB631D}" type="parTrans" cxnId="{8D3ECE6A-16EB-42AB-A3DA-E8D01698380B}">
      <dgm:prSet/>
      <dgm:spPr/>
      <dgm:t>
        <a:bodyPr/>
        <a:lstStyle/>
        <a:p>
          <a:endParaRPr lang="en-US"/>
        </a:p>
      </dgm:t>
    </dgm:pt>
    <dgm:pt modelId="{27303787-6F0E-4A44-974C-1100CCE38A1E}" type="sibTrans" cxnId="{8D3ECE6A-16EB-42AB-A3DA-E8D01698380B}">
      <dgm:prSet/>
      <dgm:spPr/>
      <dgm:t>
        <a:bodyPr/>
        <a:lstStyle/>
        <a:p>
          <a:endParaRPr lang="en-US"/>
        </a:p>
      </dgm:t>
    </dgm:pt>
    <dgm:pt modelId="{09CA4217-04EA-4F75-9753-0CF71CB78429}">
      <dgm:prSet/>
      <dgm:spPr/>
      <dgm:t>
        <a:bodyPr/>
        <a:lstStyle/>
        <a:p>
          <a:r>
            <a:rPr lang="tr-TR" b="0" i="0"/>
            <a:t>Çalışmak onlar için önceliklidir, bu nedenle iş sadakatleri yüksektir.</a:t>
          </a:r>
          <a:endParaRPr lang="en-US"/>
        </a:p>
      </dgm:t>
    </dgm:pt>
    <dgm:pt modelId="{EBA12084-6EA7-42A1-A0C4-F8C3FA468265}" type="parTrans" cxnId="{9206C7D1-1A7A-4A30-AA96-8B75A171ADC0}">
      <dgm:prSet/>
      <dgm:spPr/>
      <dgm:t>
        <a:bodyPr/>
        <a:lstStyle/>
        <a:p>
          <a:endParaRPr lang="en-US"/>
        </a:p>
      </dgm:t>
    </dgm:pt>
    <dgm:pt modelId="{981F9BC0-7606-483E-9930-A3C5CD645169}" type="sibTrans" cxnId="{9206C7D1-1A7A-4A30-AA96-8B75A171ADC0}">
      <dgm:prSet/>
      <dgm:spPr/>
      <dgm:t>
        <a:bodyPr/>
        <a:lstStyle/>
        <a:p>
          <a:endParaRPr lang="en-US"/>
        </a:p>
      </dgm:t>
    </dgm:pt>
    <dgm:pt modelId="{AA8B70B0-B429-45E1-9FD9-ECB70FE2F533}">
      <dgm:prSet/>
      <dgm:spPr/>
      <dgm:t>
        <a:bodyPr/>
        <a:lstStyle/>
        <a:p>
          <a:r>
            <a:rPr lang="tr-TR" b="0" i="0"/>
            <a:t>Kendilerinden önceki nesillere göre daha rahat bir ortamda büyüdükleri için dünyayı değiştirme ve toplumsal gelişmelerde söz hakları olmuştur.</a:t>
          </a:r>
          <a:endParaRPr lang="en-US"/>
        </a:p>
      </dgm:t>
    </dgm:pt>
    <dgm:pt modelId="{8F637913-E3E2-4CCE-AEED-195CF3B7EB69}" type="parTrans" cxnId="{AAA9900B-427A-4058-BB4F-4C98E1EF1DF8}">
      <dgm:prSet/>
      <dgm:spPr/>
      <dgm:t>
        <a:bodyPr/>
        <a:lstStyle/>
        <a:p>
          <a:endParaRPr lang="en-US"/>
        </a:p>
      </dgm:t>
    </dgm:pt>
    <dgm:pt modelId="{16A44E2E-1332-4ABB-82E7-CE0DE34041F1}" type="sibTrans" cxnId="{AAA9900B-427A-4058-BB4F-4C98E1EF1DF8}">
      <dgm:prSet/>
      <dgm:spPr/>
      <dgm:t>
        <a:bodyPr/>
        <a:lstStyle/>
        <a:p>
          <a:endParaRPr lang="en-US"/>
        </a:p>
      </dgm:t>
    </dgm:pt>
    <dgm:pt modelId="{72AAE8D5-B2B9-41D9-95E4-83D6A5C42B4D}">
      <dgm:prSet/>
      <dgm:spPr/>
      <dgm:t>
        <a:bodyPr/>
        <a:lstStyle/>
        <a:p>
          <a:r>
            <a:rPr lang="tr-TR" b="0" i="0"/>
            <a:t>Genç yaşta uyuşturucu kullanımının en yüksek olduğu kuşaktır.</a:t>
          </a:r>
          <a:endParaRPr lang="en-US"/>
        </a:p>
      </dgm:t>
    </dgm:pt>
    <dgm:pt modelId="{3C3A659E-E24E-4775-BB62-01FB0E09B9C0}" type="parTrans" cxnId="{8DB2461E-0316-4D42-9A6D-FAAAA7B261A8}">
      <dgm:prSet/>
      <dgm:spPr/>
      <dgm:t>
        <a:bodyPr/>
        <a:lstStyle/>
        <a:p>
          <a:endParaRPr lang="en-US"/>
        </a:p>
      </dgm:t>
    </dgm:pt>
    <dgm:pt modelId="{F619236E-8C47-4035-BA33-CFBA3B6FDF82}" type="sibTrans" cxnId="{8DB2461E-0316-4D42-9A6D-FAAAA7B261A8}">
      <dgm:prSet/>
      <dgm:spPr/>
      <dgm:t>
        <a:bodyPr/>
        <a:lstStyle/>
        <a:p>
          <a:endParaRPr lang="en-US"/>
        </a:p>
      </dgm:t>
    </dgm:pt>
    <dgm:pt modelId="{82A869DB-E21C-C54D-A6F3-CC201A6691D1}" type="pres">
      <dgm:prSet presAssocID="{A7C5F9B1-1D4E-4D59-B052-A0412F717349}" presName="linear" presStyleCnt="0">
        <dgm:presLayoutVars>
          <dgm:animLvl val="lvl"/>
          <dgm:resizeHandles val="exact"/>
        </dgm:presLayoutVars>
      </dgm:prSet>
      <dgm:spPr/>
    </dgm:pt>
    <dgm:pt modelId="{3389C6A6-3739-3F4D-B83C-A1E7EC01FBFD}" type="pres">
      <dgm:prSet presAssocID="{3B863500-6579-4627-B237-6F5145697D8A}" presName="parentText" presStyleLbl="node1" presStyleIdx="0" presStyleCnt="2">
        <dgm:presLayoutVars>
          <dgm:chMax val="0"/>
          <dgm:bulletEnabled val="1"/>
        </dgm:presLayoutVars>
      </dgm:prSet>
      <dgm:spPr/>
    </dgm:pt>
    <dgm:pt modelId="{11EF981B-F38A-E94B-888B-D2C20ACF6B7A}" type="pres">
      <dgm:prSet presAssocID="{7C19E783-BC6A-4743-A01D-8AAA04092753}" presName="spacer" presStyleCnt="0"/>
      <dgm:spPr/>
    </dgm:pt>
    <dgm:pt modelId="{565E743D-67AC-5842-B1B0-8EC5623C03DE}" type="pres">
      <dgm:prSet presAssocID="{672CDA50-F479-48A2-94D2-83D24589BFC1}" presName="parentText" presStyleLbl="node1" presStyleIdx="1" presStyleCnt="2">
        <dgm:presLayoutVars>
          <dgm:chMax val="0"/>
          <dgm:bulletEnabled val="1"/>
        </dgm:presLayoutVars>
      </dgm:prSet>
      <dgm:spPr/>
    </dgm:pt>
    <dgm:pt modelId="{C27493AF-12EF-4D45-943B-D344033B7519}" type="pres">
      <dgm:prSet presAssocID="{672CDA50-F479-48A2-94D2-83D24589BFC1}" presName="childText" presStyleLbl="revTx" presStyleIdx="0" presStyleCnt="1">
        <dgm:presLayoutVars>
          <dgm:bulletEnabled val="1"/>
        </dgm:presLayoutVars>
      </dgm:prSet>
      <dgm:spPr/>
    </dgm:pt>
  </dgm:ptLst>
  <dgm:cxnLst>
    <dgm:cxn modelId="{94E87909-C419-485E-89FB-DE182000409D}" srcId="{672CDA50-F479-48A2-94D2-83D24589BFC1}" destId="{F930BF6E-5C02-4DAA-8EAB-A66133950177}" srcOrd="1" destOrd="0" parTransId="{B04E719C-4965-4EFF-A8DB-5F899A02B63E}" sibTransId="{7F36A793-2A22-4FB8-B879-887302449F41}"/>
    <dgm:cxn modelId="{7B42150A-9AE9-2748-A5F4-4DFCF416462E}" type="presOf" srcId="{F1139EFC-7F0D-4DD5-B519-20CBF674EFCC}" destId="{C27493AF-12EF-4D45-943B-D344033B7519}" srcOrd="0" destOrd="2" presId="urn:microsoft.com/office/officeart/2005/8/layout/vList2"/>
    <dgm:cxn modelId="{AAA9900B-427A-4058-BB4F-4C98E1EF1DF8}" srcId="{672CDA50-F479-48A2-94D2-83D24589BFC1}" destId="{AA8B70B0-B429-45E1-9FD9-ECB70FE2F533}" srcOrd="4" destOrd="0" parTransId="{8F637913-E3E2-4CCE-AEED-195CF3B7EB69}" sibTransId="{16A44E2E-1332-4ABB-82E7-CE0DE34041F1}"/>
    <dgm:cxn modelId="{5CDA8412-085E-1C47-B5E2-6BDB7AA4BEFD}" type="presOf" srcId="{AF4A2E9E-7DE1-4053-9ABF-157A8DB1CD7F}" destId="{C27493AF-12EF-4D45-943B-D344033B7519}" srcOrd="0" destOrd="0" presId="urn:microsoft.com/office/officeart/2005/8/layout/vList2"/>
    <dgm:cxn modelId="{8DB2461E-0316-4D42-9A6D-FAAAA7B261A8}" srcId="{672CDA50-F479-48A2-94D2-83D24589BFC1}" destId="{72AAE8D5-B2B9-41D9-95E4-83D6A5C42B4D}" srcOrd="5" destOrd="0" parTransId="{3C3A659E-E24E-4775-BB62-01FB0E09B9C0}" sibTransId="{F619236E-8C47-4035-BA33-CFBA3B6FDF82}"/>
    <dgm:cxn modelId="{92C3FF1F-C205-9444-8A35-9D670B0FA918}" type="presOf" srcId="{672CDA50-F479-48A2-94D2-83D24589BFC1}" destId="{565E743D-67AC-5842-B1B0-8EC5623C03DE}" srcOrd="0" destOrd="0" presId="urn:microsoft.com/office/officeart/2005/8/layout/vList2"/>
    <dgm:cxn modelId="{853D6A20-79B2-4419-BD1E-65DD45659F69}" srcId="{A7C5F9B1-1D4E-4D59-B052-A0412F717349}" destId="{672CDA50-F479-48A2-94D2-83D24589BFC1}" srcOrd="1" destOrd="0" parTransId="{68AB545E-CD09-4038-98DB-4E41C1B8145E}" sibTransId="{7BBDDDB2-D34E-45F0-B079-BB3ACE71ABEB}"/>
    <dgm:cxn modelId="{6A4DA623-445F-334F-BC3E-5B01B1DCCF53}" type="presOf" srcId="{72AAE8D5-B2B9-41D9-95E4-83D6A5C42B4D}" destId="{C27493AF-12EF-4D45-943B-D344033B7519}" srcOrd="0" destOrd="5" presId="urn:microsoft.com/office/officeart/2005/8/layout/vList2"/>
    <dgm:cxn modelId="{8D3ECE6A-16EB-42AB-A3DA-E8D01698380B}" srcId="{672CDA50-F479-48A2-94D2-83D24589BFC1}" destId="{F1139EFC-7F0D-4DD5-B519-20CBF674EFCC}" srcOrd="2" destOrd="0" parTransId="{3BEF5933-688F-4D48-A597-8D170DFB631D}" sibTransId="{27303787-6F0E-4A44-974C-1100CCE38A1E}"/>
    <dgm:cxn modelId="{86506A78-288D-4DCE-BCE8-4A401B599D60}" srcId="{A7C5F9B1-1D4E-4D59-B052-A0412F717349}" destId="{3B863500-6579-4627-B237-6F5145697D8A}" srcOrd="0" destOrd="0" parTransId="{BF5F033D-C4BC-44DE-BA61-7106F3124977}" sibTransId="{7C19E783-BC6A-4743-A01D-8AAA04092753}"/>
    <dgm:cxn modelId="{D422AC88-7657-564F-A0AA-EB263B75AE49}" type="presOf" srcId="{A7C5F9B1-1D4E-4D59-B052-A0412F717349}" destId="{82A869DB-E21C-C54D-A6F3-CC201A6691D1}" srcOrd="0" destOrd="0" presId="urn:microsoft.com/office/officeart/2005/8/layout/vList2"/>
    <dgm:cxn modelId="{5C0A8396-5F22-B347-889E-B843B0E69772}" type="presOf" srcId="{09CA4217-04EA-4F75-9753-0CF71CB78429}" destId="{C27493AF-12EF-4D45-943B-D344033B7519}" srcOrd="0" destOrd="3" presId="urn:microsoft.com/office/officeart/2005/8/layout/vList2"/>
    <dgm:cxn modelId="{F1E12F97-A7E9-CA47-9F28-CD6BB1AF55E6}" type="presOf" srcId="{3B863500-6579-4627-B237-6F5145697D8A}" destId="{3389C6A6-3739-3F4D-B83C-A1E7EC01FBFD}" srcOrd="0" destOrd="0" presId="urn:microsoft.com/office/officeart/2005/8/layout/vList2"/>
    <dgm:cxn modelId="{3C1418B4-4265-2946-9D17-31D2C68F3D72}" type="presOf" srcId="{AA8B70B0-B429-45E1-9FD9-ECB70FE2F533}" destId="{C27493AF-12EF-4D45-943B-D344033B7519}" srcOrd="0" destOrd="4" presId="urn:microsoft.com/office/officeart/2005/8/layout/vList2"/>
    <dgm:cxn modelId="{9206C7D1-1A7A-4A30-AA96-8B75A171ADC0}" srcId="{672CDA50-F479-48A2-94D2-83D24589BFC1}" destId="{09CA4217-04EA-4F75-9753-0CF71CB78429}" srcOrd="3" destOrd="0" parTransId="{EBA12084-6EA7-42A1-A0C4-F8C3FA468265}" sibTransId="{981F9BC0-7606-483E-9930-A3C5CD645169}"/>
    <dgm:cxn modelId="{3BF3D9F3-207D-0548-AE30-5AE41DDBB089}" type="presOf" srcId="{F930BF6E-5C02-4DAA-8EAB-A66133950177}" destId="{C27493AF-12EF-4D45-943B-D344033B7519}" srcOrd="0" destOrd="1" presId="urn:microsoft.com/office/officeart/2005/8/layout/vList2"/>
    <dgm:cxn modelId="{1EC5E4FD-B010-4BBE-A325-561B7104B134}" srcId="{672CDA50-F479-48A2-94D2-83D24589BFC1}" destId="{AF4A2E9E-7DE1-4053-9ABF-157A8DB1CD7F}" srcOrd="0" destOrd="0" parTransId="{0BCB6287-726A-425F-B0B6-6AC377DA7D13}" sibTransId="{EE70ED91-B602-459B-B05F-FBCE9966400E}"/>
    <dgm:cxn modelId="{76D2FCF5-E6A0-2541-A3F9-3BB27A459D9C}" type="presParOf" srcId="{82A869DB-E21C-C54D-A6F3-CC201A6691D1}" destId="{3389C6A6-3739-3F4D-B83C-A1E7EC01FBFD}" srcOrd="0" destOrd="0" presId="urn:microsoft.com/office/officeart/2005/8/layout/vList2"/>
    <dgm:cxn modelId="{70E666FD-DA17-2745-9E0A-ECD5E276BAC2}" type="presParOf" srcId="{82A869DB-E21C-C54D-A6F3-CC201A6691D1}" destId="{11EF981B-F38A-E94B-888B-D2C20ACF6B7A}" srcOrd="1" destOrd="0" presId="urn:microsoft.com/office/officeart/2005/8/layout/vList2"/>
    <dgm:cxn modelId="{5946F74A-B537-0E4C-97D9-5B2FBAFCA67E}" type="presParOf" srcId="{82A869DB-E21C-C54D-A6F3-CC201A6691D1}" destId="{565E743D-67AC-5842-B1B0-8EC5623C03DE}" srcOrd="2" destOrd="0" presId="urn:microsoft.com/office/officeart/2005/8/layout/vList2"/>
    <dgm:cxn modelId="{B282A3C7-1D3B-6F4E-98BD-1D8E6E25DD73}" type="presParOf" srcId="{82A869DB-E21C-C54D-A6F3-CC201A6691D1}" destId="{C27493AF-12EF-4D45-943B-D344033B7519}"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82FDD6-F6E1-42CE-BB55-4988D8F2C62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8BA86CF-184F-4D05-9AFD-43620D41626A}">
      <dgm:prSet/>
      <dgm:spPr/>
      <dgm:t>
        <a:bodyPr/>
        <a:lstStyle/>
        <a:p>
          <a:r>
            <a:rPr lang="tr-TR"/>
            <a:t>Z Kuşağı işgücüne yeni giriyor—bunlar 1996 ile 2012 yılları arasında doğan, para bilincine sahip, girişimci ve bireyci, birinci düzey giriş seviyesindeki genç çalışanlar. </a:t>
          </a:r>
          <a:endParaRPr lang="en-US"/>
        </a:p>
      </dgm:t>
    </dgm:pt>
    <dgm:pt modelId="{F0D3A349-1A34-4CFE-8D1C-CEEF0F94D0DE}" type="parTrans" cxnId="{F2240D0F-5A31-460F-8DFC-C316EE06CF65}">
      <dgm:prSet/>
      <dgm:spPr/>
      <dgm:t>
        <a:bodyPr/>
        <a:lstStyle/>
        <a:p>
          <a:endParaRPr lang="en-US"/>
        </a:p>
      </dgm:t>
    </dgm:pt>
    <dgm:pt modelId="{A7BEDAC0-8E6A-48DD-A6F8-72DD87BB7532}" type="sibTrans" cxnId="{F2240D0F-5A31-460F-8DFC-C316EE06CF65}">
      <dgm:prSet/>
      <dgm:spPr/>
      <dgm:t>
        <a:bodyPr/>
        <a:lstStyle/>
        <a:p>
          <a:endParaRPr lang="en-US"/>
        </a:p>
      </dgm:t>
    </dgm:pt>
    <dgm:pt modelId="{FD1EF6BD-E2B7-4B72-B973-3F88F6EE6DC6}">
      <dgm:prSet/>
      <dgm:spPr/>
      <dgm:t>
        <a:bodyPr/>
        <a:lstStyle/>
        <a:p>
          <a:r>
            <a:rPr lang="tr-TR"/>
            <a:t>Bu arada, Y Kuşağı—1981 ile 1996 yılları arasında doğmuş ve daha çok işe meraklı- yaşam dengesi—zaten çalışanların büyük bir bölümünü oluşturuyor. </a:t>
          </a:r>
          <a:endParaRPr lang="en-US"/>
        </a:p>
      </dgm:t>
    </dgm:pt>
    <dgm:pt modelId="{58B9042C-FD7E-49C4-9534-6572F747CF10}" type="parTrans" cxnId="{43D2AE70-3F64-476D-9ED6-91659B2FE84D}">
      <dgm:prSet/>
      <dgm:spPr/>
      <dgm:t>
        <a:bodyPr/>
        <a:lstStyle/>
        <a:p>
          <a:endParaRPr lang="en-US"/>
        </a:p>
      </dgm:t>
    </dgm:pt>
    <dgm:pt modelId="{E7D0394F-6452-405D-B448-48CB77929BC3}" type="sibTrans" cxnId="{43D2AE70-3F64-476D-9ED6-91659B2FE84D}">
      <dgm:prSet/>
      <dgm:spPr/>
      <dgm:t>
        <a:bodyPr/>
        <a:lstStyle/>
        <a:p>
          <a:endParaRPr lang="en-US"/>
        </a:p>
      </dgm:t>
    </dgm:pt>
    <dgm:pt modelId="{2E26FACD-466D-4E63-B182-0DDD992BB260}">
      <dgm:prSet/>
      <dgm:spPr/>
      <dgm:t>
        <a:bodyPr/>
        <a:lstStyle/>
        <a:p>
          <a:r>
            <a:rPr lang="tr-TR"/>
            <a:t>1965 ve 1980 yılları arasında doğan ve teknolojiye ayak uydurmaya çalışan X Kuşağı, genellikle yönetim rollerinde yer alırken, işkolik ve disiplinli oldukları bilinen Baby Boomers (İkinci Dünya Savaşı'ndan sonra - 1940'lardan 1960'lara kadar doğdu) artık ya emekli veya emeklilik noktasında. </a:t>
          </a:r>
          <a:endParaRPr lang="en-US"/>
        </a:p>
      </dgm:t>
    </dgm:pt>
    <dgm:pt modelId="{D0221D61-6BFB-4929-8F84-4ACF83D72FA9}" type="parTrans" cxnId="{E5B6272F-83C3-4873-84D9-0C064BEEFFED}">
      <dgm:prSet/>
      <dgm:spPr/>
      <dgm:t>
        <a:bodyPr/>
        <a:lstStyle/>
        <a:p>
          <a:endParaRPr lang="en-US"/>
        </a:p>
      </dgm:t>
    </dgm:pt>
    <dgm:pt modelId="{CC0DBA23-1F25-48B2-8D37-384AAEAFD167}" type="sibTrans" cxnId="{E5B6272F-83C3-4873-84D9-0C064BEEFFED}">
      <dgm:prSet/>
      <dgm:spPr/>
      <dgm:t>
        <a:bodyPr/>
        <a:lstStyle/>
        <a:p>
          <a:endParaRPr lang="en-US"/>
        </a:p>
      </dgm:t>
    </dgm:pt>
    <dgm:pt modelId="{CEE82BC5-9F86-456D-BDA9-A2E5BAB6716B}">
      <dgm:prSet/>
      <dgm:spPr/>
      <dgm:t>
        <a:bodyPr/>
        <a:lstStyle/>
        <a:p>
          <a:r>
            <a:rPr lang="tr-TR"/>
            <a:t>İşyerlerinde görevlere yönelik tutumlar ve bu nesillerin, çalışanlar veya yöneticiler olarak değerleri ve öncelikleri nelerdir? İş yeri çeşitliliği birçok yönüyle fayda sağlarken, zorluklar yaşanmasına da neden olabiliyor.</a:t>
          </a:r>
          <a:endParaRPr lang="en-US"/>
        </a:p>
      </dgm:t>
    </dgm:pt>
    <dgm:pt modelId="{183CE4D1-9912-49BD-9759-CA8026A443F0}" type="parTrans" cxnId="{5116E959-5B07-4B21-B7CD-D6027D2D574E}">
      <dgm:prSet/>
      <dgm:spPr/>
      <dgm:t>
        <a:bodyPr/>
        <a:lstStyle/>
        <a:p>
          <a:endParaRPr lang="en-US"/>
        </a:p>
      </dgm:t>
    </dgm:pt>
    <dgm:pt modelId="{FDB38FFB-E080-4B02-B12A-931CE157571F}" type="sibTrans" cxnId="{5116E959-5B07-4B21-B7CD-D6027D2D574E}">
      <dgm:prSet/>
      <dgm:spPr/>
      <dgm:t>
        <a:bodyPr/>
        <a:lstStyle/>
        <a:p>
          <a:endParaRPr lang="en-US"/>
        </a:p>
      </dgm:t>
    </dgm:pt>
    <dgm:pt modelId="{A224C8D3-8FBE-F84A-AB34-2E60CC78EFB4}" type="pres">
      <dgm:prSet presAssocID="{1D82FDD6-F6E1-42CE-BB55-4988D8F2C627}" presName="linear" presStyleCnt="0">
        <dgm:presLayoutVars>
          <dgm:animLvl val="lvl"/>
          <dgm:resizeHandles val="exact"/>
        </dgm:presLayoutVars>
      </dgm:prSet>
      <dgm:spPr/>
    </dgm:pt>
    <dgm:pt modelId="{12828B09-7E47-5D48-A52D-5B6B91340E68}" type="pres">
      <dgm:prSet presAssocID="{98BA86CF-184F-4D05-9AFD-43620D41626A}" presName="parentText" presStyleLbl="node1" presStyleIdx="0" presStyleCnt="4">
        <dgm:presLayoutVars>
          <dgm:chMax val="0"/>
          <dgm:bulletEnabled val="1"/>
        </dgm:presLayoutVars>
      </dgm:prSet>
      <dgm:spPr/>
    </dgm:pt>
    <dgm:pt modelId="{4ECC423B-B06C-6449-9C21-DE9FA235B638}" type="pres">
      <dgm:prSet presAssocID="{A7BEDAC0-8E6A-48DD-A6F8-72DD87BB7532}" presName="spacer" presStyleCnt="0"/>
      <dgm:spPr/>
    </dgm:pt>
    <dgm:pt modelId="{2F7FE372-D33C-C24E-A63E-EBCC06A5840B}" type="pres">
      <dgm:prSet presAssocID="{FD1EF6BD-E2B7-4B72-B973-3F88F6EE6DC6}" presName="parentText" presStyleLbl="node1" presStyleIdx="1" presStyleCnt="4">
        <dgm:presLayoutVars>
          <dgm:chMax val="0"/>
          <dgm:bulletEnabled val="1"/>
        </dgm:presLayoutVars>
      </dgm:prSet>
      <dgm:spPr/>
    </dgm:pt>
    <dgm:pt modelId="{EE0C8E78-B192-D042-956F-1FD505ADEF74}" type="pres">
      <dgm:prSet presAssocID="{E7D0394F-6452-405D-B448-48CB77929BC3}" presName="spacer" presStyleCnt="0"/>
      <dgm:spPr/>
    </dgm:pt>
    <dgm:pt modelId="{0244928C-34F3-0147-B0D8-CAE84A0EFE86}" type="pres">
      <dgm:prSet presAssocID="{2E26FACD-466D-4E63-B182-0DDD992BB260}" presName="parentText" presStyleLbl="node1" presStyleIdx="2" presStyleCnt="4">
        <dgm:presLayoutVars>
          <dgm:chMax val="0"/>
          <dgm:bulletEnabled val="1"/>
        </dgm:presLayoutVars>
      </dgm:prSet>
      <dgm:spPr/>
    </dgm:pt>
    <dgm:pt modelId="{2B2F6D6C-6007-9648-A884-A0F9C90D3F36}" type="pres">
      <dgm:prSet presAssocID="{CC0DBA23-1F25-48B2-8D37-384AAEAFD167}" presName="spacer" presStyleCnt="0"/>
      <dgm:spPr/>
    </dgm:pt>
    <dgm:pt modelId="{FFF7ED0F-E26C-664E-B547-0E2D6C904C73}" type="pres">
      <dgm:prSet presAssocID="{CEE82BC5-9F86-456D-BDA9-A2E5BAB6716B}" presName="parentText" presStyleLbl="node1" presStyleIdx="3" presStyleCnt="4">
        <dgm:presLayoutVars>
          <dgm:chMax val="0"/>
          <dgm:bulletEnabled val="1"/>
        </dgm:presLayoutVars>
      </dgm:prSet>
      <dgm:spPr/>
    </dgm:pt>
  </dgm:ptLst>
  <dgm:cxnLst>
    <dgm:cxn modelId="{F2240D0F-5A31-460F-8DFC-C316EE06CF65}" srcId="{1D82FDD6-F6E1-42CE-BB55-4988D8F2C627}" destId="{98BA86CF-184F-4D05-9AFD-43620D41626A}" srcOrd="0" destOrd="0" parTransId="{F0D3A349-1A34-4CFE-8D1C-CEEF0F94D0DE}" sibTransId="{A7BEDAC0-8E6A-48DD-A6F8-72DD87BB7532}"/>
    <dgm:cxn modelId="{E5B6272F-83C3-4873-84D9-0C064BEEFFED}" srcId="{1D82FDD6-F6E1-42CE-BB55-4988D8F2C627}" destId="{2E26FACD-466D-4E63-B182-0DDD992BB260}" srcOrd="2" destOrd="0" parTransId="{D0221D61-6BFB-4929-8F84-4ACF83D72FA9}" sibTransId="{CC0DBA23-1F25-48B2-8D37-384AAEAFD167}"/>
    <dgm:cxn modelId="{AB378A31-26E3-8646-90A5-3C11B2A5271E}" type="presOf" srcId="{2E26FACD-466D-4E63-B182-0DDD992BB260}" destId="{0244928C-34F3-0147-B0D8-CAE84A0EFE86}" srcOrd="0" destOrd="0" presId="urn:microsoft.com/office/officeart/2005/8/layout/vList2"/>
    <dgm:cxn modelId="{DC35EC3D-FB02-9D4F-A7F1-44CE80D9FD15}" type="presOf" srcId="{CEE82BC5-9F86-456D-BDA9-A2E5BAB6716B}" destId="{FFF7ED0F-E26C-664E-B547-0E2D6C904C73}" srcOrd="0" destOrd="0" presId="urn:microsoft.com/office/officeart/2005/8/layout/vList2"/>
    <dgm:cxn modelId="{5116E959-5B07-4B21-B7CD-D6027D2D574E}" srcId="{1D82FDD6-F6E1-42CE-BB55-4988D8F2C627}" destId="{CEE82BC5-9F86-456D-BDA9-A2E5BAB6716B}" srcOrd="3" destOrd="0" parTransId="{183CE4D1-9912-49BD-9759-CA8026A443F0}" sibTransId="{FDB38FFB-E080-4B02-B12A-931CE157571F}"/>
    <dgm:cxn modelId="{43D2AE70-3F64-476D-9ED6-91659B2FE84D}" srcId="{1D82FDD6-F6E1-42CE-BB55-4988D8F2C627}" destId="{FD1EF6BD-E2B7-4B72-B973-3F88F6EE6DC6}" srcOrd="1" destOrd="0" parTransId="{58B9042C-FD7E-49C4-9534-6572F747CF10}" sibTransId="{E7D0394F-6452-405D-B448-48CB77929BC3}"/>
    <dgm:cxn modelId="{739D48B6-5CBE-9943-A2F8-56B7CBB6E8EC}" type="presOf" srcId="{FD1EF6BD-E2B7-4B72-B973-3F88F6EE6DC6}" destId="{2F7FE372-D33C-C24E-A63E-EBCC06A5840B}" srcOrd="0" destOrd="0" presId="urn:microsoft.com/office/officeart/2005/8/layout/vList2"/>
    <dgm:cxn modelId="{98BDDAB8-E715-854C-88CE-FD296F05D884}" type="presOf" srcId="{98BA86CF-184F-4D05-9AFD-43620D41626A}" destId="{12828B09-7E47-5D48-A52D-5B6B91340E68}" srcOrd="0" destOrd="0" presId="urn:microsoft.com/office/officeart/2005/8/layout/vList2"/>
    <dgm:cxn modelId="{6B7A16BE-7F61-244F-A897-AD603B2146E0}" type="presOf" srcId="{1D82FDD6-F6E1-42CE-BB55-4988D8F2C627}" destId="{A224C8D3-8FBE-F84A-AB34-2E60CC78EFB4}" srcOrd="0" destOrd="0" presId="urn:microsoft.com/office/officeart/2005/8/layout/vList2"/>
    <dgm:cxn modelId="{49DB8E71-C12C-D74B-97C1-A29956172A4C}" type="presParOf" srcId="{A224C8D3-8FBE-F84A-AB34-2E60CC78EFB4}" destId="{12828B09-7E47-5D48-A52D-5B6B91340E68}" srcOrd="0" destOrd="0" presId="urn:microsoft.com/office/officeart/2005/8/layout/vList2"/>
    <dgm:cxn modelId="{D30955D7-210A-6E40-B129-FCD60300A7F1}" type="presParOf" srcId="{A224C8D3-8FBE-F84A-AB34-2E60CC78EFB4}" destId="{4ECC423B-B06C-6449-9C21-DE9FA235B638}" srcOrd="1" destOrd="0" presId="urn:microsoft.com/office/officeart/2005/8/layout/vList2"/>
    <dgm:cxn modelId="{468C40DA-798B-E14B-A01B-2495CDE6C534}" type="presParOf" srcId="{A224C8D3-8FBE-F84A-AB34-2E60CC78EFB4}" destId="{2F7FE372-D33C-C24E-A63E-EBCC06A5840B}" srcOrd="2" destOrd="0" presId="urn:microsoft.com/office/officeart/2005/8/layout/vList2"/>
    <dgm:cxn modelId="{8842639B-B612-7A46-9D91-ABF03180C1E9}" type="presParOf" srcId="{A224C8D3-8FBE-F84A-AB34-2E60CC78EFB4}" destId="{EE0C8E78-B192-D042-956F-1FD505ADEF74}" srcOrd="3" destOrd="0" presId="urn:microsoft.com/office/officeart/2005/8/layout/vList2"/>
    <dgm:cxn modelId="{48437B92-A63D-D148-965C-2B8E815C5EFF}" type="presParOf" srcId="{A224C8D3-8FBE-F84A-AB34-2E60CC78EFB4}" destId="{0244928C-34F3-0147-B0D8-CAE84A0EFE86}" srcOrd="4" destOrd="0" presId="urn:microsoft.com/office/officeart/2005/8/layout/vList2"/>
    <dgm:cxn modelId="{846DAEFD-6185-FF4A-B56C-4E11E6FBD923}" type="presParOf" srcId="{A224C8D3-8FBE-F84A-AB34-2E60CC78EFB4}" destId="{2B2F6D6C-6007-9648-A884-A0F9C90D3F36}" srcOrd="5" destOrd="0" presId="urn:microsoft.com/office/officeart/2005/8/layout/vList2"/>
    <dgm:cxn modelId="{671CFE8F-E85A-0241-B7E2-C0F70A5FC336}" type="presParOf" srcId="{A224C8D3-8FBE-F84A-AB34-2E60CC78EFB4}" destId="{FFF7ED0F-E26C-664E-B547-0E2D6C904C7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66F4A6A-8F00-47FB-933C-48362D4FE52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0172C49-E25E-4072-ABE9-98A50BE6E730}">
      <dgm:prSet/>
      <dgm:spPr/>
      <dgm:t>
        <a:bodyPr/>
        <a:lstStyle/>
        <a:p>
          <a:r>
            <a:rPr lang="tr-TR"/>
            <a:t>Sağlık çalışanı olmak benim kimliğim</a:t>
          </a:r>
          <a:endParaRPr lang="en-US"/>
        </a:p>
      </dgm:t>
    </dgm:pt>
    <dgm:pt modelId="{75EFA503-81B2-4741-9CA7-45BE40213C0C}" type="parTrans" cxnId="{D12EECDC-3E9C-4135-8B62-DBF304A63079}">
      <dgm:prSet/>
      <dgm:spPr/>
      <dgm:t>
        <a:bodyPr/>
        <a:lstStyle/>
        <a:p>
          <a:endParaRPr lang="en-US"/>
        </a:p>
      </dgm:t>
    </dgm:pt>
    <dgm:pt modelId="{6B8FD071-4C9A-4E13-A07B-CAB2AE3D4A51}" type="sibTrans" cxnId="{D12EECDC-3E9C-4135-8B62-DBF304A63079}">
      <dgm:prSet/>
      <dgm:spPr/>
      <dgm:t>
        <a:bodyPr/>
        <a:lstStyle/>
        <a:p>
          <a:endParaRPr lang="en-US"/>
        </a:p>
      </dgm:t>
    </dgm:pt>
    <dgm:pt modelId="{74C5700F-927C-4227-99F8-A8C02D7E551A}">
      <dgm:prSet/>
      <dgm:spPr/>
      <dgm:t>
        <a:bodyPr/>
        <a:lstStyle/>
        <a:p>
          <a:r>
            <a:rPr lang="tr-TR"/>
            <a:t>Ben bir dokturum, ben bir hemşireyim…</a:t>
          </a:r>
          <a:endParaRPr lang="en-US"/>
        </a:p>
      </dgm:t>
    </dgm:pt>
    <dgm:pt modelId="{67D72B09-F3E5-463A-8CB6-475AC339CF7D}" type="parTrans" cxnId="{73E3F3CA-D8B8-4656-9E8D-977A17156CB4}">
      <dgm:prSet/>
      <dgm:spPr/>
      <dgm:t>
        <a:bodyPr/>
        <a:lstStyle/>
        <a:p>
          <a:endParaRPr lang="en-US"/>
        </a:p>
      </dgm:t>
    </dgm:pt>
    <dgm:pt modelId="{0096DFC3-78FB-49AB-B9B0-68A3F29BB0B9}" type="sibTrans" cxnId="{73E3F3CA-D8B8-4656-9E8D-977A17156CB4}">
      <dgm:prSet/>
      <dgm:spPr/>
      <dgm:t>
        <a:bodyPr/>
        <a:lstStyle/>
        <a:p>
          <a:endParaRPr lang="en-US"/>
        </a:p>
      </dgm:t>
    </dgm:pt>
    <dgm:pt modelId="{6567389F-C19C-4B5A-B6E8-234CC522ABDE}">
      <dgm:prSet/>
      <dgm:spPr/>
      <dgm:t>
        <a:bodyPr/>
        <a:lstStyle/>
        <a:p>
          <a:r>
            <a:rPr lang="tr-TR"/>
            <a:t>Kendimi sağlık çalışanı olarak tanımlıyorum</a:t>
          </a:r>
          <a:endParaRPr lang="en-US"/>
        </a:p>
      </dgm:t>
    </dgm:pt>
    <dgm:pt modelId="{78AF3973-DE8E-476A-90F6-C52A606F579D}" type="parTrans" cxnId="{6754E067-B03F-4CA9-81D6-2502A7FA8D96}">
      <dgm:prSet/>
      <dgm:spPr/>
      <dgm:t>
        <a:bodyPr/>
        <a:lstStyle/>
        <a:p>
          <a:endParaRPr lang="en-US"/>
        </a:p>
      </dgm:t>
    </dgm:pt>
    <dgm:pt modelId="{CD7EE346-D99D-4E08-A8AC-8538B95B92ED}" type="sibTrans" cxnId="{6754E067-B03F-4CA9-81D6-2502A7FA8D96}">
      <dgm:prSet/>
      <dgm:spPr/>
      <dgm:t>
        <a:bodyPr/>
        <a:lstStyle/>
        <a:p>
          <a:endParaRPr lang="en-US"/>
        </a:p>
      </dgm:t>
    </dgm:pt>
    <dgm:pt modelId="{ECCC12F4-DB5A-424A-9D51-2CF435CD49A1}">
      <dgm:prSet/>
      <dgm:spPr/>
      <dgm:t>
        <a:bodyPr/>
        <a:lstStyle/>
        <a:p>
          <a:r>
            <a:rPr lang="tr-TR"/>
            <a:t>Doktorluk benim mesleğim, hemşirelik benim mesleğim…</a:t>
          </a:r>
          <a:endParaRPr lang="en-US"/>
        </a:p>
      </dgm:t>
    </dgm:pt>
    <dgm:pt modelId="{229A7454-95F0-44BC-B8E0-C0B602575421}" type="parTrans" cxnId="{CCF9F097-1D2D-48A6-925E-D34DC14517EA}">
      <dgm:prSet/>
      <dgm:spPr/>
      <dgm:t>
        <a:bodyPr/>
        <a:lstStyle/>
        <a:p>
          <a:endParaRPr lang="en-US"/>
        </a:p>
      </dgm:t>
    </dgm:pt>
    <dgm:pt modelId="{6CD01828-13F5-4381-B12A-558B2DF3D6BA}" type="sibTrans" cxnId="{CCF9F097-1D2D-48A6-925E-D34DC14517EA}">
      <dgm:prSet/>
      <dgm:spPr/>
      <dgm:t>
        <a:bodyPr/>
        <a:lstStyle/>
        <a:p>
          <a:endParaRPr lang="en-US"/>
        </a:p>
      </dgm:t>
    </dgm:pt>
    <dgm:pt modelId="{3038E943-745F-48EB-9FE0-7E2C4632E863}">
      <dgm:prSet/>
      <dgm:spPr/>
      <dgm:t>
        <a:bodyPr/>
        <a:lstStyle/>
        <a:p>
          <a:r>
            <a:rPr lang="tr-TR"/>
            <a:t>Sağlık çalışanı olmak X, Y ve Z kuşağı için sadece kimliklerinin bir parçası</a:t>
          </a:r>
          <a:endParaRPr lang="en-US"/>
        </a:p>
      </dgm:t>
    </dgm:pt>
    <dgm:pt modelId="{7C2F434C-9BA1-4E14-BBC3-053FE8A252BF}" type="parTrans" cxnId="{F48DF274-16DF-4636-B6A1-6700278CA6A0}">
      <dgm:prSet/>
      <dgm:spPr/>
      <dgm:t>
        <a:bodyPr/>
        <a:lstStyle/>
        <a:p>
          <a:endParaRPr lang="en-US"/>
        </a:p>
      </dgm:t>
    </dgm:pt>
    <dgm:pt modelId="{C71CAA62-841D-4780-AF30-44F3F0CFAFB3}" type="sibTrans" cxnId="{F48DF274-16DF-4636-B6A1-6700278CA6A0}">
      <dgm:prSet/>
      <dgm:spPr/>
      <dgm:t>
        <a:bodyPr/>
        <a:lstStyle/>
        <a:p>
          <a:endParaRPr lang="en-US"/>
        </a:p>
      </dgm:t>
    </dgm:pt>
    <dgm:pt modelId="{548A49F8-D903-464A-9A58-9D1BA2CBD00C}" type="pres">
      <dgm:prSet presAssocID="{D66F4A6A-8F00-47FB-933C-48362D4FE52B}" presName="root" presStyleCnt="0">
        <dgm:presLayoutVars>
          <dgm:dir/>
          <dgm:resizeHandles val="exact"/>
        </dgm:presLayoutVars>
      </dgm:prSet>
      <dgm:spPr/>
    </dgm:pt>
    <dgm:pt modelId="{D111CB54-FF17-4A55-BD9A-681704AE5A29}" type="pres">
      <dgm:prSet presAssocID="{F0172C49-E25E-4072-ABE9-98A50BE6E730}" presName="compNode" presStyleCnt="0"/>
      <dgm:spPr/>
    </dgm:pt>
    <dgm:pt modelId="{51A89B6D-6ACE-4EFE-83AB-0568BA67E7BC}" type="pres">
      <dgm:prSet presAssocID="{F0172C49-E25E-4072-ABE9-98A50BE6E730}" presName="bgRect" presStyleLbl="bgShp" presStyleIdx="0" presStyleCnt="3"/>
      <dgm:spPr/>
    </dgm:pt>
    <dgm:pt modelId="{072D004A-9420-4CE1-8BA3-C73A49A24537}" type="pres">
      <dgm:prSet presAssocID="{F0172C49-E25E-4072-ABE9-98A50BE6E7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10154892-E941-47F8-8133-B782D24AA60D}" type="pres">
      <dgm:prSet presAssocID="{F0172C49-E25E-4072-ABE9-98A50BE6E730}" presName="spaceRect" presStyleCnt="0"/>
      <dgm:spPr/>
    </dgm:pt>
    <dgm:pt modelId="{88C72358-E953-4F5B-8770-734BDF11065B}" type="pres">
      <dgm:prSet presAssocID="{F0172C49-E25E-4072-ABE9-98A50BE6E730}" presName="parTx" presStyleLbl="revTx" presStyleIdx="0" presStyleCnt="5">
        <dgm:presLayoutVars>
          <dgm:chMax val="0"/>
          <dgm:chPref val="0"/>
        </dgm:presLayoutVars>
      </dgm:prSet>
      <dgm:spPr/>
    </dgm:pt>
    <dgm:pt modelId="{D242DD58-CB9E-47CD-BEB0-F2406876F583}" type="pres">
      <dgm:prSet presAssocID="{F0172C49-E25E-4072-ABE9-98A50BE6E730}" presName="desTx" presStyleLbl="revTx" presStyleIdx="1" presStyleCnt="5">
        <dgm:presLayoutVars/>
      </dgm:prSet>
      <dgm:spPr/>
    </dgm:pt>
    <dgm:pt modelId="{CDA4D826-F729-4BD6-8743-A6849F6721F3}" type="pres">
      <dgm:prSet presAssocID="{6B8FD071-4C9A-4E13-A07B-CAB2AE3D4A51}" presName="sibTrans" presStyleCnt="0"/>
      <dgm:spPr/>
    </dgm:pt>
    <dgm:pt modelId="{6D1C97FE-AB19-4F43-8175-ECFA1A6416FE}" type="pres">
      <dgm:prSet presAssocID="{6567389F-C19C-4B5A-B6E8-234CC522ABDE}" presName="compNode" presStyleCnt="0"/>
      <dgm:spPr/>
    </dgm:pt>
    <dgm:pt modelId="{E3F1FE8E-5C58-45AE-9ED3-56EF56C3A37B}" type="pres">
      <dgm:prSet presAssocID="{6567389F-C19C-4B5A-B6E8-234CC522ABDE}" presName="bgRect" presStyleLbl="bgShp" presStyleIdx="1" presStyleCnt="3"/>
      <dgm:spPr/>
    </dgm:pt>
    <dgm:pt modelId="{220C7461-9111-4C64-A2B8-0BB8850F5D0A}" type="pres">
      <dgm:prSet presAssocID="{6567389F-C19C-4B5A-B6E8-234CC522ABD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oskop"/>
        </a:ext>
      </dgm:extLst>
    </dgm:pt>
    <dgm:pt modelId="{DE068E56-E868-4BB5-AC4E-6554520B136D}" type="pres">
      <dgm:prSet presAssocID="{6567389F-C19C-4B5A-B6E8-234CC522ABDE}" presName="spaceRect" presStyleCnt="0"/>
      <dgm:spPr/>
    </dgm:pt>
    <dgm:pt modelId="{485FF5E8-D074-4BE2-96C7-C10D018C49C2}" type="pres">
      <dgm:prSet presAssocID="{6567389F-C19C-4B5A-B6E8-234CC522ABDE}" presName="parTx" presStyleLbl="revTx" presStyleIdx="2" presStyleCnt="5">
        <dgm:presLayoutVars>
          <dgm:chMax val="0"/>
          <dgm:chPref val="0"/>
        </dgm:presLayoutVars>
      </dgm:prSet>
      <dgm:spPr/>
    </dgm:pt>
    <dgm:pt modelId="{1EFE39C0-3F1D-418F-80A1-F0BB6B0B6F10}" type="pres">
      <dgm:prSet presAssocID="{6567389F-C19C-4B5A-B6E8-234CC522ABDE}" presName="desTx" presStyleLbl="revTx" presStyleIdx="3" presStyleCnt="5">
        <dgm:presLayoutVars/>
      </dgm:prSet>
      <dgm:spPr/>
    </dgm:pt>
    <dgm:pt modelId="{B55D1C36-5A87-4B0F-815F-29EA27E51F8E}" type="pres">
      <dgm:prSet presAssocID="{CD7EE346-D99D-4E08-A8AC-8538B95B92ED}" presName="sibTrans" presStyleCnt="0"/>
      <dgm:spPr/>
    </dgm:pt>
    <dgm:pt modelId="{ECE53B00-120C-4B1C-AED4-882C3CA14ABB}" type="pres">
      <dgm:prSet presAssocID="{3038E943-745F-48EB-9FE0-7E2C4632E863}" presName="compNode" presStyleCnt="0"/>
      <dgm:spPr/>
    </dgm:pt>
    <dgm:pt modelId="{B13E9D33-ACC4-4F4E-9EA9-9F064B698B89}" type="pres">
      <dgm:prSet presAssocID="{3038E943-745F-48EB-9FE0-7E2C4632E863}" presName="bgRect" presStyleLbl="bgShp" presStyleIdx="2" presStyleCnt="3"/>
      <dgm:spPr/>
    </dgm:pt>
    <dgm:pt modelId="{D6BEDC68-8A9E-4BD8-B049-6ED65D2827D7}" type="pres">
      <dgm:prSet presAssocID="{3038E943-745F-48EB-9FE0-7E2C4632E86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kal"/>
        </a:ext>
      </dgm:extLst>
    </dgm:pt>
    <dgm:pt modelId="{AB9EA959-A445-4A0B-ACC9-10A43C5716CB}" type="pres">
      <dgm:prSet presAssocID="{3038E943-745F-48EB-9FE0-7E2C4632E863}" presName="spaceRect" presStyleCnt="0"/>
      <dgm:spPr/>
    </dgm:pt>
    <dgm:pt modelId="{369A690D-88F3-4E46-BEA5-5F1E19A9E731}" type="pres">
      <dgm:prSet presAssocID="{3038E943-745F-48EB-9FE0-7E2C4632E863}" presName="parTx" presStyleLbl="revTx" presStyleIdx="4" presStyleCnt="5">
        <dgm:presLayoutVars>
          <dgm:chMax val="0"/>
          <dgm:chPref val="0"/>
        </dgm:presLayoutVars>
      </dgm:prSet>
      <dgm:spPr/>
    </dgm:pt>
  </dgm:ptLst>
  <dgm:cxnLst>
    <dgm:cxn modelId="{E5B7A50D-2ED3-4B47-9F2A-F6DA4CF908DA}" type="presOf" srcId="{ECCC12F4-DB5A-424A-9D51-2CF435CD49A1}" destId="{1EFE39C0-3F1D-418F-80A1-F0BB6B0B6F10}" srcOrd="0" destOrd="0" presId="urn:microsoft.com/office/officeart/2018/2/layout/IconVerticalSolidList"/>
    <dgm:cxn modelId="{678B4F4A-D53E-4C14-AC36-EEDD8FB6A3CB}" type="presOf" srcId="{6567389F-C19C-4B5A-B6E8-234CC522ABDE}" destId="{485FF5E8-D074-4BE2-96C7-C10D018C49C2}" srcOrd="0" destOrd="0" presId="urn:microsoft.com/office/officeart/2018/2/layout/IconVerticalSolidList"/>
    <dgm:cxn modelId="{F24D1F55-DFF6-4171-BFBF-7AB1CF046F5E}" type="presOf" srcId="{D66F4A6A-8F00-47FB-933C-48362D4FE52B}" destId="{548A49F8-D903-464A-9A58-9D1BA2CBD00C}" srcOrd="0" destOrd="0" presId="urn:microsoft.com/office/officeart/2018/2/layout/IconVerticalSolidList"/>
    <dgm:cxn modelId="{476C7264-8656-4793-90D6-AEDAF03E71B8}" type="presOf" srcId="{F0172C49-E25E-4072-ABE9-98A50BE6E730}" destId="{88C72358-E953-4F5B-8770-734BDF11065B}" srcOrd="0" destOrd="0" presId="urn:microsoft.com/office/officeart/2018/2/layout/IconVerticalSolidList"/>
    <dgm:cxn modelId="{6754E067-B03F-4CA9-81D6-2502A7FA8D96}" srcId="{D66F4A6A-8F00-47FB-933C-48362D4FE52B}" destId="{6567389F-C19C-4B5A-B6E8-234CC522ABDE}" srcOrd="1" destOrd="0" parTransId="{78AF3973-DE8E-476A-90F6-C52A606F579D}" sibTransId="{CD7EE346-D99D-4E08-A8AC-8538B95B92ED}"/>
    <dgm:cxn modelId="{76C48871-AB67-4863-8078-58201BE840BE}" type="presOf" srcId="{3038E943-745F-48EB-9FE0-7E2C4632E863}" destId="{369A690D-88F3-4E46-BEA5-5F1E19A9E731}" srcOrd="0" destOrd="0" presId="urn:microsoft.com/office/officeart/2018/2/layout/IconVerticalSolidList"/>
    <dgm:cxn modelId="{F48DF274-16DF-4636-B6A1-6700278CA6A0}" srcId="{D66F4A6A-8F00-47FB-933C-48362D4FE52B}" destId="{3038E943-745F-48EB-9FE0-7E2C4632E863}" srcOrd="2" destOrd="0" parTransId="{7C2F434C-9BA1-4E14-BBC3-053FE8A252BF}" sibTransId="{C71CAA62-841D-4780-AF30-44F3F0CFAFB3}"/>
    <dgm:cxn modelId="{CCF9F097-1D2D-48A6-925E-D34DC14517EA}" srcId="{6567389F-C19C-4B5A-B6E8-234CC522ABDE}" destId="{ECCC12F4-DB5A-424A-9D51-2CF435CD49A1}" srcOrd="0" destOrd="0" parTransId="{229A7454-95F0-44BC-B8E0-C0B602575421}" sibTransId="{6CD01828-13F5-4381-B12A-558B2DF3D6BA}"/>
    <dgm:cxn modelId="{73E3F3CA-D8B8-4656-9E8D-977A17156CB4}" srcId="{F0172C49-E25E-4072-ABE9-98A50BE6E730}" destId="{74C5700F-927C-4227-99F8-A8C02D7E551A}" srcOrd="0" destOrd="0" parTransId="{67D72B09-F3E5-463A-8CB6-475AC339CF7D}" sibTransId="{0096DFC3-78FB-49AB-B9B0-68A3F29BB0B9}"/>
    <dgm:cxn modelId="{D12EECDC-3E9C-4135-8B62-DBF304A63079}" srcId="{D66F4A6A-8F00-47FB-933C-48362D4FE52B}" destId="{F0172C49-E25E-4072-ABE9-98A50BE6E730}" srcOrd="0" destOrd="0" parTransId="{75EFA503-81B2-4741-9CA7-45BE40213C0C}" sibTransId="{6B8FD071-4C9A-4E13-A07B-CAB2AE3D4A51}"/>
    <dgm:cxn modelId="{3E8C9CE8-45EA-41D2-9B94-520D24B7F466}" type="presOf" srcId="{74C5700F-927C-4227-99F8-A8C02D7E551A}" destId="{D242DD58-CB9E-47CD-BEB0-F2406876F583}" srcOrd="0" destOrd="0" presId="urn:microsoft.com/office/officeart/2018/2/layout/IconVerticalSolidList"/>
    <dgm:cxn modelId="{3EA4803B-F944-45DF-9427-67850C474FD7}" type="presParOf" srcId="{548A49F8-D903-464A-9A58-9D1BA2CBD00C}" destId="{D111CB54-FF17-4A55-BD9A-681704AE5A29}" srcOrd="0" destOrd="0" presId="urn:microsoft.com/office/officeart/2018/2/layout/IconVerticalSolidList"/>
    <dgm:cxn modelId="{1BB5E465-DC2B-469A-B231-F68FDE8F3BB5}" type="presParOf" srcId="{D111CB54-FF17-4A55-BD9A-681704AE5A29}" destId="{51A89B6D-6ACE-4EFE-83AB-0568BA67E7BC}" srcOrd="0" destOrd="0" presId="urn:microsoft.com/office/officeart/2018/2/layout/IconVerticalSolidList"/>
    <dgm:cxn modelId="{A8D4C6F3-4F52-4CB5-AF1C-C47D9CA75041}" type="presParOf" srcId="{D111CB54-FF17-4A55-BD9A-681704AE5A29}" destId="{072D004A-9420-4CE1-8BA3-C73A49A24537}" srcOrd="1" destOrd="0" presId="urn:microsoft.com/office/officeart/2018/2/layout/IconVerticalSolidList"/>
    <dgm:cxn modelId="{699A6053-C8EC-446D-BC79-10239EE3DF9F}" type="presParOf" srcId="{D111CB54-FF17-4A55-BD9A-681704AE5A29}" destId="{10154892-E941-47F8-8133-B782D24AA60D}" srcOrd="2" destOrd="0" presId="urn:microsoft.com/office/officeart/2018/2/layout/IconVerticalSolidList"/>
    <dgm:cxn modelId="{C78B82C5-A319-4E8A-B7CB-B5866ECCA4C6}" type="presParOf" srcId="{D111CB54-FF17-4A55-BD9A-681704AE5A29}" destId="{88C72358-E953-4F5B-8770-734BDF11065B}" srcOrd="3" destOrd="0" presId="urn:microsoft.com/office/officeart/2018/2/layout/IconVerticalSolidList"/>
    <dgm:cxn modelId="{B576C112-50A4-4588-BF3F-9BE8577BCA17}" type="presParOf" srcId="{D111CB54-FF17-4A55-BD9A-681704AE5A29}" destId="{D242DD58-CB9E-47CD-BEB0-F2406876F583}" srcOrd="4" destOrd="0" presId="urn:microsoft.com/office/officeart/2018/2/layout/IconVerticalSolidList"/>
    <dgm:cxn modelId="{9DB2B7DF-E21E-4785-9FC6-84EAF03E70CB}" type="presParOf" srcId="{548A49F8-D903-464A-9A58-9D1BA2CBD00C}" destId="{CDA4D826-F729-4BD6-8743-A6849F6721F3}" srcOrd="1" destOrd="0" presId="urn:microsoft.com/office/officeart/2018/2/layout/IconVerticalSolidList"/>
    <dgm:cxn modelId="{0637D91D-B3B7-45E1-A43D-56DD52FACC16}" type="presParOf" srcId="{548A49F8-D903-464A-9A58-9D1BA2CBD00C}" destId="{6D1C97FE-AB19-4F43-8175-ECFA1A6416FE}" srcOrd="2" destOrd="0" presId="urn:microsoft.com/office/officeart/2018/2/layout/IconVerticalSolidList"/>
    <dgm:cxn modelId="{ABB8BD23-CA07-409C-AD02-5309711B9043}" type="presParOf" srcId="{6D1C97FE-AB19-4F43-8175-ECFA1A6416FE}" destId="{E3F1FE8E-5C58-45AE-9ED3-56EF56C3A37B}" srcOrd="0" destOrd="0" presId="urn:microsoft.com/office/officeart/2018/2/layout/IconVerticalSolidList"/>
    <dgm:cxn modelId="{32E3554F-8B2B-48A1-8716-E45FE984815D}" type="presParOf" srcId="{6D1C97FE-AB19-4F43-8175-ECFA1A6416FE}" destId="{220C7461-9111-4C64-A2B8-0BB8850F5D0A}" srcOrd="1" destOrd="0" presId="urn:microsoft.com/office/officeart/2018/2/layout/IconVerticalSolidList"/>
    <dgm:cxn modelId="{ADF948E3-5A87-46AF-B3B2-94A68FE8D415}" type="presParOf" srcId="{6D1C97FE-AB19-4F43-8175-ECFA1A6416FE}" destId="{DE068E56-E868-4BB5-AC4E-6554520B136D}" srcOrd="2" destOrd="0" presId="urn:microsoft.com/office/officeart/2018/2/layout/IconVerticalSolidList"/>
    <dgm:cxn modelId="{A9CA5949-C6C8-45A3-8FCD-7F2E776E400A}" type="presParOf" srcId="{6D1C97FE-AB19-4F43-8175-ECFA1A6416FE}" destId="{485FF5E8-D074-4BE2-96C7-C10D018C49C2}" srcOrd="3" destOrd="0" presId="urn:microsoft.com/office/officeart/2018/2/layout/IconVerticalSolidList"/>
    <dgm:cxn modelId="{90A94A1E-9452-4177-B4D5-66F3E8E4DA76}" type="presParOf" srcId="{6D1C97FE-AB19-4F43-8175-ECFA1A6416FE}" destId="{1EFE39C0-3F1D-418F-80A1-F0BB6B0B6F10}" srcOrd="4" destOrd="0" presId="urn:microsoft.com/office/officeart/2018/2/layout/IconVerticalSolidList"/>
    <dgm:cxn modelId="{98D6075E-0389-4162-9095-4FCCF9D38566}" type="presParOf" srcId="{548A49F8-D903-464A-9A58-9D1BA2CBD00C}" destId="{B55D1C36-5A87-4B0F-815F-29EA27E51F8E}" srcOrd="3" destOrd="0" presId="urn:microsoft.com/office/officeart/2018/2/layout/IconVerticalSolidList"/>
    <dgm:cxn modelId="{2A53CECE-3DC8-4FCA-B3D0-8AE41864004F}" type="presParOf" srcId="{548A49F8-D903-464A-9A58-9D1BA2CBD00C}" destId="{ECE53B00-120C-4B1C-AED4-882C3CA14ABB}" srcOrd="4" destOrd="0" presId="urn:microsoft.com/office/officeart/2018/2/layout/IconVerticalSolidList"/>
    <dgm:cxn modelId="{CF680262-6348-4F22-A927-EFD9665DE4E2}" type="presParOf" srcId="{ECE53B00-120C-4B1C-AED4-882C3CA14ABB}" destId="{B13E9D33-ACC4-4F4E-9EA9-9F064B698B89}" srcOrd="0" destOrd="0" presId="urn:microsoft.com/office/officeart/2018/2/layout/IconVerticalSolidList"/>
    <dgm:cxn modelId="{62225A5B-01F6-4038-BDB2-24F893F4296E}" type="presParOf" srcId="{ECE53B00-120C-4B1C-AED4-882C3CA14ABB}" destId="{D6BEDC68-8A9E-4BD8-B049-6ED65D2827D7}" srcOrd="1" destOrd="0" presId="urn:microsoft.com/office/officeart/2018/2/layout/IconVerticalSolidList"/>
    <dgm:cxn modelId="{61F9F7DF-0330-45BC-BEFA-7617FD539BA3}" type="presParOf" srcId="{ECE53B00-120C-4B1C-AED4-882C3CA14ABB}" destId="{AB9EA959-A445-4A0B-ACC9-10A43C5716CB}" srcOrd="2" destOrd="0" presId="urn:microsoft.com/office/officeart/2018/2/layout/IconVerticalSolidList"/>
    <dgm:cxn modelId="{F0F3064C-24DB-4FFB-8327-2C3393674887}" type="presParOf" srcId="{ECE53B00-120C-4B1C-AED4-882C3CA14ABB}" destId="{369A690D-88F3-4E46-BEA5-5F1E19A9E73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11D7CB8-37BC-4521-A134-94EBB8468FD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F0B1133-1F8E-45D1-ADD7-1FFC079F8664}">
      <dgm:prSet/>
      <dgm:spPr/>
      <dgm:t>
        <a:bodyPr/>
        <a:lstStyle/>
        <a:p>
          <a:r>
            <a:rPr lang="tr-TR"/>
            <a:t>Sizin veya karşı tarafın hangi kuşaktan olduğu fark etmeksizin, birbirinizi düzeltmeye, «onarmaya» çalışmayın!</a:t>
          </a:r>
          <a:endParaRPr lang="en-US"/>
        </a:p>
      </dgm:t>
    </dgm:pt>
    <dgm:pt modelId="{E2D71867-A90A-4B47-803A-08832458D2E4}" type="parTrans" cxnId="{0EE34458-C09F-4FA3-AD01-62AC17E6A4DC}">
      <dgm:prSet/>
      <dgm:spPr/>
      <dgm:t>
        <a:bodyPr/>
        <a:lstStyle/>
        <a:p>
          <a:endParaRPr lang="en-US"/>
        </a:p>
      </dgm:t>
    </dgm:pt>
    <dgm:pt modelId="{5A2F845A-BF4C-4B71-B8D5-B680DC694C33}" type="sibTrans" cxnId="{0EE34458-C09F-4FA3-AD01-62AC17E6A4DC}">
      <dgm:prSet/>
      <dgm:spPr/>
      <dgm:t>
        <a:bodyPr/>
        <a:lstStyle/>
        <a:p>
          <a:endParaRPr lang="en-US"/>
        </a:p>
      </dgm:t>
    </dgm:pt>
    <dgm:pt modelId="{2DA17A18-74DE-482D-94DE-7A215EFAD572}">
      <dgm:prSet/>
      <dgm:spPr/>
      <dgm:t>
        <a:bodyPr/>
        <a:lstStyle/>
        <a:p>
          <a:r>
            <a:rPr lang="tr-TR"/>
            <a:t>Karşı tarafta «neyin?» gerginlik yarattığını çözmeye çalışın.</a:t>
          </a:r>
          <a:endParaRPr lang="en-US"/>
        </a:p>
      </dgm:t>
    </dgm:pt>
    <dgm:pt modelId="{515C7AD4-CA3A-4EA1-A059-C1E4A8C63D0D}" type="parTrans" cxnId="{D7CC66FD-B308-4190-BC64-B6DAD94E6BF0}">
      <dgm:prSet/>
      <dgm:spPr/>
      <dgm:t>
        <a:bodyPr/>
        <a:lstStyle/>
        <a:p>
          <a:endParaRPr lang="en-US"/>
        </a:p>
      </dgm:t>
    </dgm:pt>
    <dgm:pt modelId="{11C2CECE-8FFC-4004-A741-36DF55843A19}" type="sibTrans" cxnId="{D7CC66FD-B308-4190-BC64-B6DAD94E6BF0}">
      <dgm:prSet/>
      <dgm:spPr/>
      <dgm:t>
        <a:bodyPr/>
        <a:lstStyle/>
        <a:p>
          <a:endParaRPr lang="en-US"/>
        </a:p>
      </dgm:t>
    </dgm:pt>
    <dgm:pt modelId="{195FBFE6-F062-4C02-8E84-E980460AD672}">
      <dgm:prSet/>
      <dgm:spPr/>
      <dgm:t>
        <a:bodyPr/>
        <a:lstStyle/>
        <a:p>
          <a:r>
            <a:rPr lang="tr-TR"/>
            <a:t>Takım çalışmasına ve birbirinizi anlamaya odaklanın.</a:t>
          </a:r>
          <a:endParaRPr lang="en-US"/>
        </a:p>
      </dgm:t>
    </dgm:pt>
    <dgm:pt modelId="{A1F75DAA-7C09-4B98-AB68-A9E56A60B877}" type="parTrans" cxnId="{12CB9923-4BC2-4797-8A95-3B79FD3C3E93}">
      <dgm:prSet/>
      <dgm:spPr/>
      <dgm:t>
        <a:bodyPr/>
        <a:lstStyle/>
        <a:p>
          <a:endParaRPr lang="en-US"/>
        </a:p>
      </dgm:t>
    </dgm:pt>
    <dgm:pt modelId="{0C10F112-7E70-4D79-9493-A18C9D2985EF}" type="sibTrans" cxnId="{12CB9923-4BC2-4797-8A95-3B79FD3C3E93}">
      <dgm:prSet/>
      <dgm:spPr/>
      <dgm:t>
        <a:bodyPr/>
        <a:lstStyle/>
        <a:p>
          <a:endParaRPr lang="en-US"/>
        </a:p>
      </dgm:t>
    </dgm:pt>
    <dgm:pt modelId="{4AEC9230-0999-4405-A16F-3D073554002E}">
      <dgm:prSet/>
      <dgm:spPr/>
      <dgm:t>
        <a:bodyPr/>
        <a:lstStyle/>
        <a:p>
          <a:r>
            <a:rPr lang="tr-TR"/>
            <a:t>Karşı tarafa uyum sağlamaya, güçlü yönlere odaklanarak birbirinizin eksiklerini tamamlamaya çalışın.</a:t>
          </a:r>
          <a:endParaRPr lang="en-US"/>
        </a:p>
      </dgm:t>
    </dgm:pt>
    <dgm:pt modelId="{9490A5E4-4EF4-4CE1-AE36-CA8B78FCD687}" type="parTrans" cxnId="{D3422AB5-A34F-468B-9016-AEE4D3F281F2}">
      <dgm:prSet/>
      <dgm:spPr/>
      <dgm:t>
        <a:bodyPr/>
        <a:lstStyle/>
        <a:p>
          <a:endParaRPr lang="en-US"/>
        </a:p>
      </dgm:t>
    </dgm:pt>
    <dgm:pt modelId="{ADF31D04-CF1F-4BC1-984C-AAD2AC80EADA}" type="sibTrans" cxnId="{D3422AB5-A34F-468B-9016-AEE4D3F281F2}">
      <dgm:prSet/>
      <dgm:spPr/>
      <dgm:t>
        <a:bodyPr/>
        <a:lstStyle/>
        <a:p>
          <a:endParaRPr lang="en-US"/>
        </a:p>
      </dgm:t>
    </dgm:pt>
    <dgm:pt modelId="{8CBB197D-0EC0-4D60-9C68-928FEBDA7705}" type="pres">
      <dgm:prSet presAssocID="{511D7CB8-37BC-4521-A134-94EBB8468FD4}" presName="root" presStyleCnt="0">
        <dgm:presLayoutVars>
          <dgm:dir/>
          <dgm:resizeHandles val="exact"/>
        </dgm:presLayoutVars>
      </dgm:prSet>
      <dgm:spPr/>
    </dgm:pt>
    <dgm:pt modelId="{8286DC6C-D64F-4D92-9970-0FC67C411703}" type="pres">
      <dgm:prSet presAssocID="{3F0B1133-1F8E-45D1-ADD7-1FFC079F8664}" presName="compNode" presStyleCnt="0"/>
      <dgm:spPr/>
    </dgm:pt>
    <dgm:pt modelId="{ABC4559E-36D2-45C2-98E6-C8C704081675}" type="pres">
      <dgm:prSet presAssocID="{3F0B1133-1F8E-45D1-ADD7-1FFC079F8664}" presName="bgRect" presStyleLbl="bgShp" presStyleIdx="0" presStyleCnt="4"/>
      <dgm:spPr/>
    </dgm:pt>
    <dgm:pt modelId="{CEB2731B-65D0-467B-9643-27C4A5FD89E8}" type="pres">
      <dgm:prSet presAssocID="{3F0B1133-1F8E-45D1-ADD7-1FFC079F866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untain scene"/>
        </a:ext>
      </dgm:extLst>
    </dgm:pt>
    <dgm:pt modelId="{3CE98DFA-73D3-4EE2-8A30-2D1425987AC6}" type="pres">
      <dgm:prSet presAssocID="{3F0B1133-1F8E-45D1-ADD7-1FFC079F8664}" presName="spaceRect" presStyleCnt="0"/>
      <dgm:spPr/>
    </dgm:pt>
    <dgm:pt modelId="{07A16473-9A36-4150-AE67-DF0DAC169D15}" type="pres">
      <dgm:prSet presAssocID="{3F0B1133-1F8E-45D1-ADD7-1FFC079F8664}" presName="parTx" presStyleLbl="revTx" presStyleIdx="0" presStyleCnt="4">
        <dgm:presLayoutVars>
          <dgm:chMax val="0"/>
          <dgm:chPref val="0"/>
        </dgm:presLayoutVars>
      </dgm:prSet>
      <dgm:spPr/>
    </dgm:pt>
    <dgm:pt modelId="{436D305D-F7F0-493B-90FE-7068B1B71C26}" type="pres">
      <dgm:prSet presAssocID="{5A2F845A-BF4C-4B71-B8D5-B680DC694C33}" presName="sibTrans" presStyleCnt="0"/>
      <dgm:spPr/>
    </dgm:pt>
    <dgm:pt modelId="{8EFDC91B-1167-4625-8978-DC5655D39B77}" type="pres">
      <dgm:prSet presAssocID="{2DA17A18-74DE-482D-94DE-7A215EFAD572}" presName="compNode" presStyleCnt="0"/>
      <dgm:spPr/>
    </dgm:pt>
    <dgm:pt modelId="{D7B4A6E8-64CB-4A19-B963-F250D52DE054}" type="pres">
      <dgm:prSet presAssocID="{2DA17A18-74DE-482D-94DE-7A215EFAD572}" presName="bgRect" presStyleLbl="bgShp" presStyleIdx="1" presStyleCnt="4"/>
      <dgm:spPr/>
    </dgm:pt>
    <dgm:pt modelId="{276138FA-7C10-461B-AC91-F9C9CBBD9FBF}" type="pres">
      <dgm:prSet presAssocID="{2DA17A18-74DE-482D-94DE-7A215EFAD57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ecision chart"/>
        </a:ext>
      </dgm:extLst>
    </dgm:pt>
    <dgm:pt modelId="{859B116D-1969-4A3F-8E6C-9F63205916E9}" type="pres">
      <dgm:prSet presAssocID="{2DA17A18-74DE-482D-94DE-7A215EFAD572}" presName="spaceRect" presStyleCnt="0"/>
      <dgm:spPr/>
    </dgm:pt>
    <dgm:pt modelId="{94B8016B-D035-4EB7-9847-60E75F37C905}" type="pres">
      <dgm:prSet presAssocID="{2DA17A18-74DE-482D-94DE-7A215EFAD572}" presName="parTx" presStyleLbl="revTx" presStyleIdx="1" presStyleCnt="4">
        <dgm:presLayoutVars>
          <dgm:chMax val="0"/>
          <dgm:chPref val="0"/>
        </dgm:presLayoutVars>
      </dgm:prSet>
      <dgm:spPr/>
    </dgm:pt>
    <dgm:pt modelId="{7F3469F7-B90F-4C0E-9E0A-546FBAA8E078}" type="pres">
      <dgm:prSet presAssocID="{11C2CECE-8FFC-4004-A741-36DF55843A19}" presName="sibTrans" presStyleCnt="0"/>
      <dgm:spPr/>
    </dgm:pt>
    <dgm:pt modelId="{7C9EDE93-4C33-499C-9333-99BF2D43E796}" type="pres">
      <dgm:prSet presAssocID="{195FBFE6-F062-4C02-8E84-E980460AD672}" presName="compNode" presStyleCnt="0"/>
      <dgm:spPr/>
    </dgm:pt>
    <dgm:pt modelId="{A57C234E-F4BD-42E8-A072-9C0D91F28E2A}" type="pres">
      <dgm:prSet presAssocID="{195FBFE6-F062-4C02-8E84-E980460AD672}" presName="bgRect" presStyleLbl="bgShp" presStyleIdx="2" presStyleCnt="4"/>
      <dgm:spPr/>
    </dgm:pt>
    <dgm:pt modelId="{507F47A4-1EBC-4F85-BB16-1B94EED37FAB}" type="pres">
      <dgm:prSet presAssocID="{195FBFE6-F062-4C02-8E84-E980460AD67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1E03BC51-AB0F-4013-AC2B-79645981ED06}" type="pres">
      <dgm:prSet presAssocID="{195FBFE6-F062-4C02-8E84-E980460AD672}" presName="spaceRect" presStyleCnt="0"/>
      <dgm:spPr/>
    </dgm:pt>
    <dgm:pt modelId="{1AC0F893-49A5-4389-9D97-53D6A520303D}" type="pres">
      <dgm:prSet presAssocID="{195FBFE6-F062-4C02-8E84-E980460AD672}" presName="parTx" presStyleLbl="revTx" presStyleIdx="2" presStyleCnt="4">
        <dgm:presLayoutVars>
          <dgm:chMax val="0"/>
          <dgm:chPref val="0"/>
        </dgm:presLayoutVars>
      </dgm:prSet>
      <dgm:spPr/>
    </dgm:pt>
    <dgm:pt modelId="{220B97B3-B623-40E4-B31A-9CB883355952}" type="pres">
      <dgm:prSet presAssocID="{0C10F112-7E70-4D79-9493-A18C9D2985EF}" presName="sibTrans" presStyleCnt="0"/>
      <dgm:spPr/>
    </dgm:pt>
    <dgm:pt modelId="{83158017-0288-4DEF-9F9E-1FD718B2DBB6}" type="pres">
      <dgm:prSet presAssocID="{4AEC9230-0999-4405-A16F-3D073554002E}" presName="compNode" presStyleCnt="0"/>
      <dgm:spPr/>
    </dgm:pt>
    <dgm:pt modelId="{B44ABFF4-52E9-45A5-8F47-962C9FC3FF4F}" type="pres">
      <dgm:prSet presAssocID="{4AEC9230-0999-4405-A16F-3D073554002E}" presName="bgRect" presStyleLbl="bgShp" presStyleIdx="3" presStyleCnt="4"/>
      <dgm:spPr/>
    </dgm:pt>
    <dgm:pt modelId="{7A44182E-8106-4484-96DB-917B6CF6BBC1}" type="pres">
      <dgm:prSet presAssocID="{4AEC9230-0999-4405-A16F-3D073554002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Venn Diagram"/>
        </a:ext>
      </dgm:extLst>
    </dgm:pt>
    <dgm:pt modelId="{D07116C4-4039-44B9-9E06-77B861BB0D89}" type="pres">
      <dgm:prSet presAssocID="{4AEC9230-0999-4405-A16F-3D073554002E}" presName="spaceRect" presStyleCnt="0"/>
      <dgm:spPr/>
    </dgm:pt>
    <dgm:pt modelId="{74D2E691-C1CE-459C-88FB-3BE1F886D834}" type="pres">
      <dgm:prSet presAssocID="{4AEC9230-0999-4405-A16F-3D073554002E}" presName="parTx" presStyleLbl="revTx" presStyleIdx="3" presStyleCnt="4">
        <dgm:presLayoutVars>
          <dgm:chMax val="0"/>
          <dgm:chPref val="0"/>
        </dgm:presLayoutVars>
      </dgm:prSet>
      <dgm:spPr/>
    </dgm:pt>
  </dgm:ptLst>
  <dgm:cxnLst>
    <dgm:cxn modelId="{A5E4FB03-5C06-44C1-9416-B8EB22DB83D7}" type="presOf" srcId="{195FBFE6-F062-4C02-8E84-E980460AD672}" destId="{1AC0F893-49A5-4389-9D97-53D6A520303D}" srcOrd="0" destOrd="0" presId="urn:microsoft.com/office/officeart/2018/2/layout/IconVerticalSolidList"/>
    <dgm:cxn modelId="{12CB9923-4BC2-4797-8A95-3B79FD3C3E93}" srcId="{511D7CB8-37BC-4521-A134-94EBB8468FD4}" destId="{195FBFE6-F062-4C02-8E84-E980460AD672}" srcOrd="2" destOrd="0" parTransId="{A1F75DAA-7C09-4B98-AB68-A9E56A60B877}" sibTransId="{0C10F112-7E70-4D79-9493-A18C9D2985EF}"/>
    <dgm:cxn modelId="{0EE34458-C09F-4FA3-AD01-62AC17E6A4DC}" srcId="{511D7CB8-37BC-4521-A134-94EBB8468FD4}" destId="{3F0B1133-1F8E-45D1-ADD7-1FFC079F8664}" srcOrd="0" destOrd="0" parTransId="{E2D71867-A90A-4B47-803A-08832458D2E4}" sibTransId="{5A2F845A-BF4C-4B71-B8D5-B680DC694C33}"/>
    <dgm:cxn modelId="{D846675C-9E01-42B8-89B1-B675B34962CD}" type="presOf" srcId="{2DA17A18-74DE-482D-94DE-7A215EFAD572}" destId="{94B8016B-D035-4EB7-9847-60E75F37C905}" srcOrd="0" destOrd="0" presId="urn:microsoft.com/office/officeart/2018/2/layout/IconVerticalSolidList"/>
    <dgm:cxn modelId="{88B885AE-1375-4FD9-B313-30424363EF01}" type="presOf" srcId="{511D7CB8-37BC-4521-A134-94EBB8468FD4}" destId="{8CBB197D-0EC0-4D60-9C68-928FEBDA7705}" srcOrd="0" destOrd="0" presId="urn:microsoft.com/office/officeart/2018/2/layout/IconVerticalSolidList"/>
    <dgm:cxn modelId="{D3422AB5-A34F-468B-9016-AEE4D3F281F2}" srcId="{511D7CB8-37BC-4521-A134-94EBB8468FD4}" destId="{4AEC9230-0999-4405-A16F-3D073554002E}" srcOrd="3" destOrd="0" parTransId="{9490A5E4-4EF4-4CE1-AE36-CA8B78FCD687}" sibTransId="{ADF31D04-CF1F-4BC1-984C-AAD2AC80EADA}"/>
    <dgm:cxn modelId="{26CD1CE3-BB9C-4B4D-9008-82601C598816}" type="presOf" srcId="{3F0B1133-1F8E-45D1-ADD7-1FFC079F8664}" destId="{07A16473-9A36-4150-AE67-DF0DAC169D15}" srcOrd="0" destOrd="0" presId="urn:microsoft.com/office/officeart/2018/2/layout/IconVerticalSolidList"/>
    <dgm:cxn modelId="{0A3A77F7-3419-423E-ADBB-6AAEEBB7111B}" type="presOf" srcId="{4AEC9230-0999-4405-A16F-3D073554002E}" destId="{74D2E691-C1CE-459C-88FB-3BE1F886D834}" srcOrd="0" destOrd="0" presId="urn:microsoft.com/office/officeart/2018/2/layout/IconVerticalSolidList"/>
    <dgm:cxn modelId="{D7CC66FD-B308-4190-BC64-B6DAD94E6BF0}" srcId="{511D7CB8-37BC-4521-A134-94EBB8468FD4}" destId="{2DA17A18-74DE-482D-94DE-7A215EFAD572}" srcOrd="1" destOrd="0" parTransId="{515C7AD4-CA3A-4EA1-A059-C1E4A8C63D0D}" sibTransId="{11C2CECE-8FFC-4004-A741-36DF55843A19}"/>
    <dgm:cxn modelId="{E4956DCA-B90D-4665-8D9C-4F9928A6D32E}" type="presParOf" srcId="{8CBB197D-0EC0-4D60-9C68-928FEBDA7705}" destId="{8286DC6C-D64F-4D92-9970-0FC67C411703}" srcOrd="0" destOrd="0" presId="urn:microsoft.com/office/officeart/2018/2/layout/IconVerticalSolidList"/>
    <dgm:cxn modelId="{F043D55D-2D91-4947-844F-0256F3559F9F}" type="presParOf" srcId="{8286DC6C-D64F-4D92-9970-0FC67C411703}" destId="{ABC4559E-36D2-45C2-98E6-C8C704081675}" srcOrd="0" destOrd="0" presId="urn:microsoft.com/office/officeart/2018/2/layout/IconVerticalSolidList"/>
    <dgm:cxn modelId="{06D52083-368F-4EA2-A272-2F2C5F3D2F57}" type="presParOf" srcId="{8286DC6C-D64F-4D92-9970-0FC67C411703}" destId="{CEB2731B-65D0-467B-9643-27C4A5FD89E8}" srcOrd="1" destOrd="0" presId="urn:microsoft.com/office/officeart/2018/2/layout/IconVerticalSolidList"/>
    <dgm:cxn modelId="{74248C1A-8D7C-4CC9-AC9C-84CE89E395B2}" type="presParOf" srcId="{8286DC6C-D64F-4D92-9970-0FC67C411703}" destId="{3CE98DFA-73D3-4EE2-8A30-2D1425987AC6}" srcOrd="2" destOrd="0" presId="urn:microsoft.com/office/officeart/2018/2/layout/IconVerticalSolidList"/>
    <dgm:cxn modelId="{96F5F961-EF76-442C-A855-FF1567B2FAD4}" type="presParOf" srcId="{8286DC6C-D64F-4D92-9970-0FC67C411703}" destId="{07A16473-9A36-4150-AE67-DF0DAC169D15}" srcOrd="3" destOrd="0" presId="urn:microsoft.com/office/officeart/2018/2/layout/IconVerticalSolidList"/>
    <dgm:cxn modelId="{C81B64D6-947D-4FF1-BFA3-EF64F986AF5C}" type="presParOf" srcId="{8CBB197D-0EC0-4D60-9C68-928FEBDA7705}" destId="{436D305D-F7F0-493B-90FE-7068B1B71C26}" srcOrd="1" destOrd="0" presId="urn:microsoft.com/office/officeart/2018/2/layout/IconVerticalSolidList"/>
    <dgm:cxn modelId="{75BB559E-96E0-4B2D-85CB-1BAA6425E814}" type="presParOf" srcId="{8CBB197D-0EC0-4D60-9C68-928FEBDA7705}" destId="{8EFDC91B-1167-4625-8978-DC5655D39B77}" srcOrd="2" destOrd="0" presId="urn:microsoft.com/office/officeart/2018/2/layout/IconVerticalSolidList"/>
    <dgm:cxn modelId="{56931AF6-BB21-4F85-A131-CA21C85DAEFA}" type="presParOf" srcId="{8EFDC91B-1167-4625-8978-DC5655D39B77}" destId="{D7B4A6E8-64CB-4A19-B963-F250D52DE054}" srcOrd="0" destOrd="0" presId="urn:microsoft.com/office/officeart/2018/2/layout/IconVerticalSolidList"/>
    <dgm:cxn modelId="{0A6CA677-C227-467E-8C6E-5032609B93B7}" type="presParOf" srcId="{8EFDC91B-1167-4625-8978-DC5655D39B77}" destId="{276138FA-7C10-461B-AC91-F9C9CBBD9FBF}" srcOrd="1" destOrd="0" presId="urn:microsoft.com/office/officeart/2018/2/layout/IconVerticalSolidList"/>
    <dgm:cxn modelId="{FB01CC61-2A84-400F-86D5-48DC0EDEF0ED}" type="presParOf" srcId="{8EFDC91B-1167-4625-8978-DC5655D39B77}" destId="{859B116D-1969-4A3F-8E6C-9F63205916E9}" srcOrd="2" destOrd="0" presId="urn:microsoft.com/office/officeart/2018/2/layout/IconVerticalSolidList"/>
    <dgm:cxn modelId="{B760C15C-62F7-4F02-9C87-BFF17A398270}" type="presParOf" srcId="{8EFDC91B-1167-4625-8978-DC5655D39B77}" destId="{94B8016B-D035-4EB7-9847-60E75F37C905}" srcOrd="3" destOrd="0" presId="urn:microsoft.com/office/officeart/2018/2/layout/IconVerticalSolidList"/>
    <dgm:cxn modelId="{EE6A0A15-628D-402B-823D-409F166065AC}" type="presParOf" srcId="{8CBB197D-0EC0-4D60-9C68-928FEBDA7705}" destId="{7F3469F7-B90F-4C0E-9E0A-546FBAA8E078}" srcOrd="3" destOrd="0" presId="urn:microsoft.com/office/officeart/2018/2/layout/IconVerticalSolidList"/>
    <dgm:cxn modelId="{4AB83A86-3B1C-4599-B247-8E683B584EA4}" type="presParOf" srcId="{8CBB197D-0EC0-4D60-9C68-928FEBDA7705}" destId="{7C9EDE93-4C33-499C-9333-99BF2D43E796}" srcOrd="4" destOrd="0" presId="urn:microsoft.com/office/officeart/2018/2/layout/IconVerticalSolidList"/>
    <dgm:cxn modelId="{69491708-53E6-4C69-996A-188DFE448DC5}" type="presParOf" srcId="{7C9EDE93-4C33-499C-9333-99BF2D43E796}" destId="{A57C234E-F4BD-42E8-A072-9C0D91F28E2A}" srcOrd="0" destOrd="0" presId="urn:microsoft.com/office/officeart/2018/2/layout/IconVerticalSolidList"/>
    <dgm:cxn modelId="{53A2D08A-FC4B-4E29-B45E-95C5FCC0BDFF}" type="presParOf" srcId="{7C9EDE93-4C33-499C-9333-99BF2D43E796}" destId="{507F47A4-1EBC-4F85-BB16-1B94EED37FAB}" srcOrd="1" destOrd="0" presId="urn:microsoft.com/office/officeart/2018/2/layout/IconVerticalSolidList"/>
    <dgm:cxn modelId="{54A8BE81-3F66-460A-BB98-4181E88518FF}" type="presParOf" srcId="{7C9EDE93-4C33-499C-9333-99BF2D43E796}" destId="{1E03BC51-AB0F-4013-AC2B-79645981ED06}" srcOrd="2" destOrd="0" presId="urn:microsoft.com/office/officeart/2018/2/layout/IconVerticalSolidList"/>
    <dgm:cxn modelId="{D49FFE7A-5708-4FE3-B615-0BB5A86A9017}" type="presParOf" srcId="{7C9EDE93-4C33-499C-9333-99BF2D43E796}" destId="{1AC0F893-49A5-4389-9D97-53D6A520303D}" srcOrd="3" destOrd="0" presId="urn:microsoft.com/office/officeart/2018/2/layout/IconVerticalSolidList"/>
    <dgm:cxn modelId="{46C08990-23AA-4144-A83F-0CF96A83FCE1}" type="presParOf" srcId="{8CBB197D-0EC0-4D60-9C68-928FEBDA7705}" destId="{220B97B3-B623-40E4-B31A-9CB883355952}" srcOrd="5" destOrd="0" presId="urn:microsoft.com/office/officeart/2018/2/layout/IconVerticalSolidList"/>
    <dgm:cxn modelId="{B2BDD902-11A4-4781-8D9D-6078052C8EDF}" type="presParOf" srcId="{8CBB197D-0EC0-4D60-9C68-928FEBDA7705}" destId="{83158017-0288-4DEF-9F9E-1FD718B2DBB6}" srcOrd="6" destOrd="0" presId="urn:microsoft.com/office/officeart/2018/2/layout/IconVerticalSolidList"/>
    <dgm:cxn modelId="{7D430D93-2D69-4414-A719-E6DC083CA1D6}" type="presParOf" srcId="{83158017-0288-4DEF-9F9E-1FD718B2DBB6}" destId="{B44ABFF4-52E9-45A5-8F47-962C9FC3FF4F}" srcOrd="0" destOrd="0" presId="urn:microsoft.com/office/officeart/2018/2/layout/IconVerticalSolidList"/>
    <dgm:cxn modelId="{DC490DA9-DF43-44BE-8F7A-F4B9C09AB033}" type="presParOf" srcId="{83158017-0288-4DEF-9F9E-1FD718B2DBB6}" destId="{7A44182E-8106-4484-96DB-917B6CF6BBC1}" srcOrd="1" destOrd="0" presId="urn:microsoft.com/office/officeart/2018/2/layout/IconVerticalSolidList"/>
    <dgm:cxn modelId="{3A79F148-B1DC-424A-B43F-906F1F86CE94}" type="presParOf" srcId="{83158017-0288-4DEF-9F9E-1FD718B2DBB6}" destId="{D07116C4-4039-44B9-9E06-77B861BB0D89}" srcOrd="2" destOrd="0" presId="urn:microsoft.com/office/officeart/2018/2/layout/IconVerticalSolidList"/>
    <dgm:cxn modelId="{653CA88D-DD16-4A2F-A1C8-FB40E7323468}" type="presParOf" srcId="{83158017-0288-4DEF-9F9E-1FD718B2DBB6}" destId="{74D2E691-C1CE-459C-88FB-3BE1F886D83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B4AF96-8B04-C24F-A598-E660F529976D}">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33119F-2B58-D843-9B8E-1E570723BF9B}">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a:t>Ekonomide, kültürde ve siyasette meydana gelen değişimler bireylerin algı, beklenti ve bakış açılarını derinden etkilemektedir. Bu etkileşimler sonucunda kuşaklar döneminin sınırları çizilir ve özellikleri belirlenir.</a:t>
          </a:r>
          <a:endParaRPr lang="en-US" sz="1700" kern="1200"/>
        </a:p>
      </dsp:txBody>
      <dsp:txXfrm>
        <a:off x="696297" y="538547"/>
        <a:ext cx="4171627" cy="2590157"/>
      </dsp:txXfrm>
    </dsp:sp>
    <dsp:sp modelId="{C26DCCCA-D185-D143-A643-8F0FC833E80E}">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175CA5-C01B-F547-8464-017A9765A904}">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tr-TR" sz="1700" kern="1200"/>
            <a:t>Çeşitli bilimler tarafından multidisipliner bir kavram olarak incelenen kuşak kavramı, temel olarak “bir grup insanın doğum günleri dizisi” olarak tanımlanmaktadır (Jopling, 2004). Kuşak için farklı bir tanım, “aynı yaş grubuna ait olan, hayatlarını şekillendirebilecekleri yıllarda benzer yaşam deneyimlerini deneyimleyen ya da yaşayacak kuşak grupları” şeklindedir (Hung ve Gu ve Yim, 2008).</a:t>
          </a:r>
          <a:endParaRPr lang="en-US" sz="1700" kern="1200"/>
        </a:p>
      </dsp:txBody>
      <dsp:txXfrm>
        <a:off x="5991936" y="538547"/>
        <a:ext cx="4171627" cy="2590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1B981-F737-439C-B502-F52CC00EE13A}">
      <dsp:nvSpPr>
        <dsp:cNvPr id="0" name=""/>
        <dsp:cNvSpPr/>
      </dsp:nvSpPr>
      <dsp:spPr>
        <a:xfrm>
          <a:off x="0" y="2284"/>
          <a:ext cx="6263640" cy="115791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CC013C-E77D-4BB4-B19F-B6661ED3B056}">
      <dsp:nvSpPr>
        <dsp:cNvPr id="0" name=""/>
        <dsp:cNvSpPr/>
      </dsp:nvSpPr>
      <dsp:spPr>
        <a:xfrm>
          <a:off x="350270" y="262816"/>
          <a:ext cx="636855" cy="6368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47A9DC-572B-4EE2-A112-F408C83FCA2D}">
      <dsp:nvSpPr>
        <dsp:cNvPr id="0" name=""/>
        <dsp:cNvSpPr/>
      </dsp:nvSpPr>
      <dsp:spPr>
        <a:xfrm>
          <a:off x="1337397" y="2284"/>
          <a:ext cx="492624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933450">
            <a:lnSpc>
              <a:spcPct val="90000"/>
            </a:lnSpc>
            <a:spcBef>
              <a:spcPct val="0"/>
            </a:spcBef>
            <a:spcAft>
              <a:spcPct val="35000"/>
            </a:spcAft>
            <a:buNone/>
          </a:pPr>
          <a:r>
            <a:rPr lang="tr-TR" sz="2100" kern="1200"/>
            <a:t>Tipik bir işyeri, hepsi birlikte çalışan farklı kuşakları içerebilir.</a:t>
          </a:r>
          <a:endParaRPr lang="en-US" sz="2100" kern="1200"/>
        </a:p>
      </dsp:txBody>
      <dsp:txXfrm>
        <a:off x="1337397" y="2284"/>
        <a:ext cx="4926242" cy="1157919"/>
      </dsp:txXfrm>
    </dsp:sp>
    <dsp:sp modelId="{5C1C9DE3-56C0-48AE-A849-33BC01D35D5F}">
      <dsp:nvSpPr>
        <dsp:cNvPr id="0" name=""/>
        <dsp:cNvSpPr/>
      </dsp:nvSpPr>
      <dsp:spPr>
        <a:xfrm>
          <a:off x="0" y="1449684"/>
          <a:ext cx="6263640" cy="115791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0F9209-08A7-4F47-A61F-A6FA9701B211}">
      <dsp:nvSpPr>
        <dsp:cNvPr id="0" name=""/>
        <dsp:cNvSpPr/>
      </dsp:nvSpPr>
      <dsp:spPr>
        <a:xfrm>
          <a:off x="350270" y="1710216"/>
          <a:ext cx="636855" cy="6368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2248C9-BFB5-4D0E-80CA-90B87FE5503F}">
      <dsp:nvSpPr>
        <dsp:cNvPr id="0" name=""/>
        <dsp:cNvSpPr/>
      </dsp:nvSpPr>
      <dsp:spPr>
        <a:xfrm>
          <a:off x="1337397" y="1449684"/>
          <a:ext cx="492624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933450">
            <a:lnSpc>
              <a:spcPct val="90000"/>
            </a:lnSpc>
            <a:spcBef>
              <a:spcPct val="0"/>
            </a:spcBef>
            <a:spcAft>
              <a:spcPct val="35000"/>
            </a:spcAft>
            <a:buNone/>
          </a:pPr>
          <a:r>
            <a:rPr lang="tr-TR" sz="2100" kern="1200"/>
            <a:t>Peki tüm bu farklı özelliklere, kültüre ve algılara sahip kuşaklar nasıl uyum içinde çalışır?</a:t>
          </a:r>
          <a:endParaRPr lang="en-US" sz="2100" kern="1200"/>
        </a:p>
      </dsp:txBody>
      <dsp:txXfrm>
        <a:off x="1337397" y="1449684"/>
        <a:ext cx="4926242" cy="1157919"/>
      </dsp:txXfrm>
    </dsp:sp>
    <dsp:sp modelId="{5F31B703-5A95-4213-BDE8-62B9E5F0284C}">
      <dsp:nvSpPr>
        <dsp:cNvPr id="0" name=""/>
        <dsp:cNvSpPr/>
      </dsp:nvSpPr>
      <dsp:spPr>
        <a:xfrm>
          <a:off x="0" y="2897083"/>
          <a:ext cx="6263640" cy="115791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34BCC3-FEC5-455A-B021-3B97E226914F}">
      <dsp:nvSpPr>
        <dsp:cNvPr id="0" name=""/>
        <dsp:cNvSpPr/>
      </dsp:nvSpPr>
      <dsp:spPr>
        <a:xfrm>
          <a:off x="350270" y="3157615"/>
          <a:ext cx="636855" cy="6368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1F93EB-41DF-4037-B03E-7C3875A55EAD}">
      <dsp:nvSpPr>
        <dsp:cNvPr id="0" name=""/>
        <dsp:cNvSpPr/>
      </dsp:nvSpPr>
      <dsp:spPr>
        <a:xfrm>
          <a:off x="1337397" y="2897083"/>
          <a:ext cx="492624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933450">
            <a:lnSpc>
              <a:spcPct val="90000"/>
            </a:lnSpc>
            <a:spcBef>
              <a:spcPct val="0"/>
            </a:spcBef>
            <a:spcAft>
              <a:spcPct val="35000"/>
            </a:spcAft>
            <a:buNone/>
          </a:pPr>
          <a:r>
            <a:rPr lang="tr-TR" sz="2100" kern="1200"/>
            <a:t>Yöneticiler ve Liderler farklılıklarla nasıl etkili bir şekilde başa çıkabilir?</a:t>
          </a:r>
          <a:endParaRPr lang="en-US" sz="2100" kern="1200"/>
        </a:p>
      </dsp:txBody>
      <dsp:txXfrm>
        <a:off x="1337397" y="2897083"/>
        <a:ext cx="4926242" cy="1157919"/>
      </dsp:txXfrm>
    </dsp:sp>
    <dsp:sp modelId="{2E8FEB50-961A-4666-BB89-7EF059038BCD}">
      <dsp:nvSpPr>
        <dsp:cNvPr id="0" name=""/>
        <dsp:cNvSpPr/>
      </dsp:nvSpPr>
      <dsp:spPr>
        <a:xfrm>
          <a:off x="0" y="4344483"/>
          <a:ext cx="6263640" cy="115791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DAB86E-A05A-4434-9499-782E60BC6784}">
      <dsp:nvSpPr>
        <dsp:cNvPr id="0" name=""/>
        <dsp:cNvSpPr/>
      </dsp:nvSpPr>
      <dsp:spPr>
        <a:xfrm>
          <a:off x="350270" y="4605015"/>
          <a:ext cx="636855" cy="63685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D32E45-3F9F-4DE4-B6D1-EE579CBDC710}">
      <dsp:nvSpPr>
        <dsp:cNvPr id="0" name=""/>
        <dsp:cNvSpPr/>
      </dsp:nvSpPr>
      <dsp:spPr>
        <a:xfrm>
          <a:off x="1337397" y="4344483"/>
          <a:ext cx="492624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933450">
            <a:lnSpc>
              <a:spcPct val="90000"/>
            </a:lnSpc>
            <a:spcBef>
              <a:spcPct val="0"/>
            </a:spcBef>
            <a:spcAft>
              <a:spcPct val="35000"/>
            </a:spcAft>
            <a:buNone/>
          </a:pPr>
          <a:r>
            <a:rPr lang="tr-TR" sz="2100" kern="1200"/>
            <a:t>Bunun için öncelikle kuşakları tanımak gerekiyor.</a:t>
          </a:r>
          <a:endParaRPr lang="en-US" sz="2100" kern="1200"/>
        </a:p>
      </dsp:txBody>
      <dsp:txXfrm>
        <a:off x="1337397" y="4344483"/>
        <a:ext cx="4926242" cy="11579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982E3-93D0-C548-9BAE-73C7A96E2879}">
      <dsp:nvSpPr>
        <dsp:cNvPr id="0" name=""/>
        <dsp:cNvSpPr/>
      </dsp:nvSpPr>
      <dsp:spPr>
        <a:xfrm>
          <a:off x="2371820" y="434833"/>
          <a:ext cx="337650" cy="91440"/>
        </a:xfrm>
        <a:custGeom>
          <a:avLst/>
          <a:gdLst/>
          <a:ahLst/>
          <a:cxnLst/>
          <a:rect l="0" t="0" r="0" b="0"/>
          <a:pathLst>
            <a:path>
              <a:moveTo>
                <a:pt x="0" y="45720"/>
              </a:moveTo>
              <a:lnTo>
                <a:pt x="33765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531439" y="478712"/>
        <a:ext cx="18412" cy="3682"/>
      </dsp:txXfrm>
    </dsp:sp>
    <dsp:sp modelId="{E34FD8B1-F08A-964B-B74E-C12D69B08EB2}">
      <dsp:nvSpPr>
        <dsp:cNvPr id="0" name=""/>
        <dsp:cNvSpPr/>
      </dsp:nvSpPr>
      <dsp:spPr>
        <a:xfrm>
          <a:off x="772531" y="226"/>
          <a:ext cx="1601088" cy="96065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455" tIns="82352" rIns="78455" bIns="82352" numCol="1" spcCol="1270" anchor="ctr" anchorCtr="0">
          <a:noAutofit/>
        </a:bodyPr>
        <a:lstStyle/>
        <a:p>
          <a:pPr marL="0" lvl="0" indent="0" algn="ctr" defTabSz="711200">
            <a:lnSpc>
              <a:spcPct val="90000"/>
            </a:lnSpc>
            <a:spcBef>
              <a:spcPct val="0"/>
            </a:spcBef>
            <a:spcAft>
              <a:spcPct val="35000"/>
            </a:spcAft>
            <a:buNone/>
          </a:pPr>
          <a:r>
            <a:rPr lang="tr-TR" sz="1600" b="1" i="0" u="none" strike="noStrike" kern="1200">
              <a:effectLst/>
              <a:latin typeface="Merriweather" pitchFamily="2" charset="0"/>
            </a:rPr>
            <a:t>En Büyük Nesil (1910-1924)</a:t>
          </a:r>
          <a:endParaRPr lang="tr-TR" sz="1600" kern="1200"/>
        </a:p>
      </dsp:txBody>
      <dsp:txXfrm>
        <a:off x="772531" y="226"/>
        <a:ext cx="1601088" cy="960653"/>
      </dsp:txXfrm>
    </dsp:sp>
    <dsp:sp modelId="{AA04C7A6-0C3D-3340-9D10-AE51301494DE}">
      <dsp:nvSpPr>
        <dsp:cNvPr id="0" name=""/>
        <dsp:cNvSpPr/>
      </dsp:nvSpPr>
      <dsp:spPr>
        <a:xfrm>
          <a:off x="1573075" y="959080"/>
          <a:ext cx="1969339" cy="337650"/>
        </a:xfrm>
        <a:custGeom>
          <a:avLst/>
          <a:gdLst/>
          <a:ahLst/>
          <a:cxnLst/>
          <a:rect l="0" t="0" r="0" b="0"/>
          <a:pathLst>
            <a:path>
              <a:moveTo>
                <a:pt x="1969339" y="0"/>
              </a:moveTo>
              <a:lnTo>
                <a:pt x="1969339" y="185925"/>
              </a:lnTo>
              <a:lnTo>
                <a:pt x="0" y="185925"/>
              </a:lnTo>
              <a:lnTo>
                <a:pt x="0" y="33765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507658" y="1126064"/>
        <a:ext cx="100173" cy="3682"/>
      </dsp:txXfrm>
    </dsp:sp>
    <dsp:sp modelId="{03E94BD4-78B4-5048-AD67-DED741FA0414}">
      <dsp:nvSpPr>
        <dsp:cNvPr id="0" name=""/>
        <dsp:cNvSpPr/>
      </dsp:nvSpPr>
      <dsp:spPr>
        <a:xfrm>
          <a:off x="2741870" y="226"/>
          <a:ext cx="1601088" cy="96065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455" tIns="82352" rIns="78455" bIns="82352" numCol="1" spcCol="1270" anchor="ctr" anchorCtr="0">
          <a:noAutofit/>
        </a:bodyPr>
        <a:lstStyle/>
        <a:p>
          <a:pPr marL="0" lvl="0" indent="0" algn="ctr" defTabSz="711200">
            <a:lnSpc>
              <a:spcPct val="90000"/>
            </a:lnSpc>
            <a:spcBef>
              <a:spcPct val="0"/>
            </a:spcBef>
            <a:spcAft>
              <a:spcPct val="35000"/>
            </a:spcAft>
            <a:buNone/>
          </a:pPr>
          <a:r>
            <a:rPr lang="tr-TR" sz="1600" b="1" i="0" u="none" strike="noStrike" kern="1200">
              <a:effectLst/>
              <a:latin typeface="Merriweather" pitchFamily="2" charset="0"/>
            </a:rPr>
            <a:t>Sessiz Kuşak (1925-1945)</a:t>
          </a:r>
        </a:p>
      </dsp:txBody>
      <dsp:txXfrm>
        <a:off x="2741870" y="226"/>
        <a:ext cx="1601088" cy="960653"/>
      </dsp:txXfrm>
    </dsp:sp>
    <dsp:sp modelId="{0CC40F49-2639-F04D-A419-FC28717FAE44}">
      <dsp:nvSpPr>
        <dsp:cNvPr id="0" name=""/>
        <dsp:cNvSpPr/>
      </dsp:nvSpPr>
      <dsp:spPr>
        <a:xfrm>
          <a:off x="2371820" y="1763737"/>
          <a:ext cx="337650" cy="91440"/>
        </a:xfrm>
        <a:custGeom>
          <a:avLst/>
          <a:gdLst/>
          <a:ahLst/>
          <a:cxnLst/>
          <a:rect l="0" t="0" r="0" b="0"/>
          <a:pathLst>
            <a:path>
              <a:moveTo>
                <a:pt x="0" y="45720"/>
              </a:moveTo>
              <a:lnTo>
                <a:pt x="337650"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531439" y="1807615"/>
        <a:ext cx="18412" cy="3682"/>
      </dsp:txXfrm>
    </dsp:sp>
    <dsp:sp modelId="{F36E89A4-45B8-4A4C-90F8-96219C2F9D47}">
      <dsp:nvSpPr>
        <dsp:cNvPr id="0" name=""/>
        <dsp:cNvSpPr/>
      </dsp:nvSpPr>
      <dsp:spPr>
        <a:xfrm>
          <a:off x="772531" y="1329130"/>
          <a:ext cx="1601088" cy="96065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455" tIns="82352" rIns="78455" bIns="82352" numCol="1" spcCol="1270" anchor="ctr" anchorCtr="0">
          <a:noAutofit/>
        </a:bodyPr>
        <a:lstStyle/>
        <a:p>
          <a:pPr marL="0" lvl="0" indent="0" algn="ctr" defTabSz="711200">
            <a:lnSpc>
              <a:spcPct val="90000"/>
            </a:lnSpc>
            <a:spcBef>
              <a:spcPct val="0"/>
            </a:spcBef>
            <a:spcAft>
              <a:spcPct val="35000"/>
            </a:spcAft>
            <a:buNone/>
          </a:pPr>
          <a:r>
            <a:rPr lang="tr-TR" sz="1600" b="1" i="0" u="none" strike="noStrike" kern="1200">
              <a:effectLst/>
              <a:latin typeface="Merriweather" pitchFamily="2" charset="0"/>
            </a:rPr>
            <a:t>Baby Boomer Kuşağı (1946-1960)</a:t>
          </a:r>
        </a:p>
      </dsp:txBody>
      <dsp:txXfrm>
        <a:off x="772531" y="1329130"/>
        <a:ext cx="1601088" cy="960653"/>
      </dsp:txXfrm>
    </dsp:sp>
    <dsp:sp modelId="{90F40C96-9A3F-2C4B-8E75-7082FA585979}">
      <dsp:nvSpPr>
        <dsp:cNvPr id="0" name=""/>
        <dsp:cNvSpPr/>
      </dsp:nvSpPr>
      <dsp:spPr>
        <a:xfrm>
          <a:off x="1573075" y="2287983"/>
          <a:ext cx="1969339" cy="337650"/>
        </a:xfrm>
        <a:custGeom>
          <a:avLst/>
          <a:gdLst/>
          <a:ahLst/>
          <a:cxnLst/>
          <a:rect l="0" t="0" r="0" b="0"/>
          <a:pathLst>
            <a:path>
              <a:moveTo>
                <a:pt x="1969339" y="0"/>
              </a:moveTo>
              <a:lnTo>
                <a:pt x="1969339" y="185925"/>
              </a:lnTo>
              <a:lnTo>
                <a:pt x="0" y="185925"/>
              </a:lnTo>
              <a:lnTo>
                <a:pt x="0" y="33765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507658" y="2454967"/>
        <a:ext cx="100173" cy="3682"/>
      </dsp:txXfrm>
    </dsp:sp>
    <dsp:sp modelId="{7CCD5E9F-986F-F649-8709-C4998AB9E7C5}">
      <dsp:nvSpPr>
        <dsp:cNvPr id="0" name=""/>
        <dsp:cNvSpPr/>
      </dsp:nvSpPr>
      <dsp:spPr>
        <a:xfrm>
          <a:off x="2741870" y="1329130"/>
          <a:ext cx="1601088" cy="96065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455" tIns="82352" rIns="78455" bIns="82352" numCol="1" spcCol="1270" anchor="ctr" anchorCtr="0">
          <a:noAutofit/>
        </a:bodyPr>
        <a:lstStyle/>
        <a:p>
          <a:pPr marL="0" lvl="0" indent="0" algn="ctr" defTabSz="711200">
            <a:lnSpc>
              <a:spcPct val="90000"/>
            </a:lnSpc>
            <a:spcBef>
              <a:spcPct val="0"/>
            </a:spcBef>
            <a:spcAft>
              <a:spcPct val="35000"/>
            </a:spcAft>
            <a:buNone/>
          </a:pPr>
          <a:r>
            <a:rPr lang="tr-TR" sz="1600" b="1" i="0" u="none" strike="noStrike" kern="1200">
              <a:effectLst/>
              <a:latin typeface="Merriweather" pitchFamily="2" charset="0"/>
            </a:rPr>
            <a:t>X Kuşağı (1961-1980)</a:t>
          </a:r>
        </a:p>
      </dsp:txBody>
      <dsp:txXfrm>
        <a:off x="2741870" y="1329130"/>
        <a:ext cx="1601088" cy="960653"/>
      </dsp:txXfrm>
    </dsp:sp>
    <dsp:sp modelId="{C8CA5648-D9CF-7A4F-8154-765CF036E471}">
      <dsp:nvSpPr>
        <dsp:cNvPr id="0" name=""/>
        <dsp:cNvSpPr/>
      </dsp:nvSpPr>
      <dsp:spPr>
        <a:xfrm>
          <a:off x="2371820" y="3092640"/>
          <a:ext cx="337650" cy="91440"/>
        </a:xfrm>
        <a:custGeom>
          <a:avLst/>
          <a:gdLst/>
          <a:ahLst/>
          <a:cxnLst/>
          <a:rect l="0" t="0" r="0" b="0"/>
          <a:pathLst>
            <a:path>
              <a:moveTo>
                <a:pt x="0" y="45720"/>
              </a:moveTo>
              <a:lnTo>
                <a:pt x="337650"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531439" y="3136519"/>
        <a:ext cx="18412" cy="3682"/>
      </dsp:txXfrm>
    </dsp:sp>
    <dsp:sp modelId="{DCE41AA8-F5FB-234B-849D-B608E4379F90}">
      <dsp:nvSpPr>
        <dsp:cNvPr id="0" name=""/>
        <dsp:cNvSpPr/>
      </dsp:nvSpPr>
      <dsp:spPr>
        <a:xfrm>
          <a:off x="772531" y="2658034"/>
          <a:ext cx="1601088" cy="9606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455" tIns="82352" rIns="78455" bIns="82352" numCol="1" spcCol="1270" anchor="ctr" anchorCtr="0">
          <a:noAutofit/>
        </a:bodyPr>
        <a:lstStyle/>
        <a:p>
          <a:pPr marL="0" lvl="0" indent="0" algn="ctr" defTabSz="711200">
            <a:lnSpc>
              <a:spcPct val="90000"/>
            </a:lnSpc>
            <a:spcBef>
              <a:spcPct val="0"/>
            </a:spcBef>
            <a:spcAft>
              <a:spcPct val="35000"/>
            </a:spcAft>
            <a:buNone/>
          </a:pPr>
          <a:r>
            <a:rPr lang="tr-TR" sz="1600" b="1" i="0" u="none" strike="noStrike" kern="1200">
              <a:effectLst/>
              <a:latin typeface="Merriweather" pitchFamily="2" charset="0"/>
            </a:rPr>
            <a:t>Y Kuşağı (1981-1995)</a:t>
          </a:r>
        </a:p>
      </dsp:txBody>
      <dsp:txXfrm>
        <a:off x="772531" y="2658034"/>
        <a:ext cx="1601088" cy="960653"/>
      </dsp:txXfrm>
    </dsp:sp>
    <dsp:sp modelId="{D04B8083-A180-D94D-B54A-BBBEDFA3DDB9}">
      <dsp:nvSpPr>
        <dsp:cNvPr id="0" name=""/>
        <dsp:cNvSpPr/>
      </dsp:nvSpPr>
      <dsp:spPr>
        <a:xfrm>
          <a:off x="1573075" y="3616887"/>
          <a:ext cx="1969339" cy="337650"/>
        </a:xfrm>
        <a:custGeom>
          <a:avLst/>
          <a:gdLst/>
          <a:ahLst/>
          <a:cxnLst/>
          <a:rect l="0" t="0" r="0" b="0"/>
          <a:pathLst>
            <a:path>
              <a:moveTo>
                <a:pt x="1969339" y="0"/>
              </a:moveTo>
              <a:lnTo>
                <a:pt x="1969339" y="185925"/>
              </a:lnTo>
              <a:lnTo>
                <a:pt x="0" y="185925"/>
              </a:lnTo>
              <a:lnTo>
                <a:pt x="0" y="33765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2507658" y="3783871"/>
        <a:ext cx="100173" cy="3682"/>
      </dsp:txXfrm>
    </dsp:sp>
    <dsp:sp modelId="{97B3FEB9-11A2-6848-99BA-F5825B7B5867}">
      <dsp:nvSpPr>
        <dsp:cNvPr id="0" name=""/>
        <dsp:cNvSpPr/>
      </dsp:nvSpPr>
      <dsp:spPr>
        <a:xfrm>
          <a:off x="2741870" y="2658034"/>
          <a:ext cx="1601088" cy="96065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455" tIns="82352" rIns="78455" bIns="82352" numCol="1" spcCol="1270" anchor="ctr" anchorCtr="0">
          <a:noAutofit/>
        </a:bodyPr>
        <a:lstStyle/>
        <a:p>
          <a:pPr marL="0" lvl="0" indent="0" algn="ctr" defTabSz="711200">
            <a:lnSpc>
              <a:spcPct val="90000"/>
            </a:lnSpc>
            <a:spcBef>
              <a:spcPct val="0"/>
            </a:spcBef>
            <a:spcAft>
              <a:spcPct val="35000"/>
            </a:spcAft>
            <a:buNone/>
          </a:pPr>
          <a:r>
            <a:rPr lang="tr-TR" sz="1600" b="1" i="0" u="none" strike="noStrike" kern="1200">
              <a:effectLst/>
              <a:latin typeface="Merriweather" pitchFamily="2" charset="0"/>
            </a:rPr>
            <a:t>Z Kuşağı (1996-2012)</a:t>
          </a:r>
        </a:p>
      </dsp:txBody>
      <dsp:txXfrm>
        <a:off x="2741870" y="2658034"/>
        <a:ext cx="1601088" cy="960653"/>
      </dsp:txXfrm>
    </dsp:sp>
    <dsp:sp modelId="{64D9B7DB-F200-1649-A63C-56EC5DDD40F2}">
      <dsp:nvSpPr>
        <dsp:cNvPr id="0" name=""/>
        <dsp:cNvSpPr/>
      </dsp:nvSpPr>
      <dsp:spPr>
        <a:xfrm>
          <a:off x="772531" y="3986937"/>
          <a:ext cx="1601088" cy="96065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455" tIns="82352" rIns="78455" bIns="82352" numCol="1" spcCol="1270" anchor="ctr" anchorCtr="0">
          <a:noAutofit/>
        </a:bodyPr>
        <a:lstStyle/>
        <a:p>
          <a:pPr marL="0" lvl="0" indent="0" algn="ctr" defTabSz="711200">
            <a:lnSpc>
              <a:spcPct val="90000"/>
            </a:lnSpc>
            <a:spcBef>
              <a:spcPct val="0"/>
            </a:spcBef>
            <a:spcAft>
              <a:spcPct val="35000"/>
            </a:spcAft>
            <a:buNone/>
          </a:pPr>
          <a:r>
            <a:rPr lang="tr-TR" sz="1600" b="1" i="0" u="none" strike="noStrike" kern="1200">
              <a:effectLst/>
              <a:latin typeface="Merriweather" pitchFamily="2" charset="0"/>
            </a:rPr>
            <a:t>Alfa Kuşağı (2013-)</a:t>
          </a:r>
        </a:p>
      </dsp:txBody>
      <dsp:txXfrm>
        <a:off x="772531" y="3986937"/>
        <a:ext cx="1601088" cy="9606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56604-496D-764F-8B66-B33FD86D476D}">
      <dsp:nvSpPr>
        <dsp:cNvPr id="0" name=""/>
        <dsp:cNvSpPr/>
      </dsp:nvSpPr>
      <dsp:spPr>
        <a:xfrm>
          <a:off x="0" y="296761"/>
          <a:ext cx="6263640" cy="115478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b="0" i="0" kern="1200"/>
            <a:t>Kendi isteklerinden ziyade geleneğin ön planda olduğu ve toplumsal olaylara karşı sessiz kalan kuşaktır. Tam da bu nedenle bu kuşağın adına Sessiz Kuşak denir. </a:t>
          </a:r>
          <a:endParaRPr lang="en-US" sz="2100" kern="1200"/>
        </a:p>
      </dsp:txBody>
      <dsp:txXfrm>
        <a:off x="56372" y="353133"/>
        <a:ext cx="6150896" cy="1042045"/>
      </dsp:txXfrm>
    </dsp:sp>
    <dsp:sp modelId="{145477EF-308B-1F40-A589-1FD7B1619831}">
      <dsp:nvSpPr>
        <dsp:cNvPr id="0" name=""/>
        <dsp:cNvSpPr/>
      </dsp:nvSpPr>
      <dsp:spPr>
        <a:xfrm>
          <a:off x="0" y="1512031"/>
          <a:ext cx="6263640" cy="1154789"/>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b="0" i="0" kern="1200"/>
            <a:t>II. Dünya Savaşı’na tanık olan bu nesil, otoriteye saygı duyan ve elinde olanlarla yetinmeyi bilen insanlardan oluşur.</a:t>
          </a:r>
          <a:endParaRPr lang="en-US" sz="2100" kern="1200"/>
        </a:p>
      </dsp:txBody>
      <dsp:txXfrm>
        <a:off x="56372" y="1568403"/>
        <a:ext cx="6150896" cy="1042045"/>
      </dsp:txXfrm>
    </dsp:sp>
    <dsp:sp modelId="{8EAEB488-4D80-9142-BBC8-82150719455F}">
      <dsp:nvSpPr>
        <dsp:cNvPr id="0" name=""/>
        <dsp:cNvSpPr/>
      </dsp:nvSpPr>
      <dsp:spPr>
        <a:xfrm>
          <a:off x="0" y="2727301"/>
          <a:ext cx="6263640" cy="115478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b="0" i="0" kern="1200"/>
            <a:t>Sessiz Kuşak’ın özellikleri şunlardır:</a:t>
          </a:r>
          <a:endParaRPr lang="en-US" sz="2100" kern="1200"/>
        </a:p>
      </dsp:txBody>
      <dsp:txXfrm>
        <a:off x="56372" y="2783673"/>
        <a:ext cx="6150896" cy="1042045"/>
      </dsp:txXfrm>
    </dsp:sp>
    <dsp:sp modelId="{075D2A0B-71CF-6B4C-B2B4-082D25AB3910}">
      <dsp:nvSpPr>
        <dsp:cNvPr id="0" name=""/>
        <dsp:cNvSpPr/>
      </dsp:nvSpPr>
      <dsp:spPr>
        <a:xfrm>
          <a:off x="0" y="3882091"/>
          <a:ext cx="6263640" cy="132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tr-TR" sz="1600" b="0" i="0" kern="1200"/>
            <a:t>Elindeki ile yetinmeyi bilen, uyumlu ve otoriteye karşı saygılıdırlar.</a:t>
          </a:r>
          <a:endParaRPr lang="en-US" sz="1600" kern="1200"/>
        </a:p>
        <a:p>
          <a:pPr marL="171450" lvl="1" indent="-171450" algn="l" defTabSz="711200">
            <a:lnSpc>
              <a:spcPct val="90000"/>
            </a:lnSpc>
            <a:spcBef>
              <a:spcPct val="0"/>
            </a:spcBef>
            <a:spcAft>
              <a:spcPct val="20000"/>
            </a:spcAft>
            <a:buChar char="•"/>
          </a:pPr>
          <a:r>
            <a:rPr lang="tr-TR" sz="1600" b="0" i="0" kern="1200"/>
            <a:t>Büyük Buhran ve İkinci Dünya Savaşı’na tanık olmuşlardır.</a:t>
          </a:r>
          <a:endParaRPr lang="en-US" sz="1600" kern="1200"/>
        </a:p>
        <a:p>
          <a:pPr marL="171450" lvl="1" indent="-171450" algn="l" defTabSz="711200">
            <a:lnSpc>
              <a:spcPct val="90000"/>
            </a:lnSpc>
            <a:spcBef>
              <a:spcPct val="0"/>
            </a:spcBef>
            <a:spcAft>
              <a:spcPct val="20000"/>
            </a:spcAft>
            <a:buChar char="•"/>
          </a:pPr>
          <a:r>
            <a:rPr lang="tr-TR" sz="1600" b="0" i="0" kern="1200"/>
            <a:t>Diğer nesillere göre daha ciddi ve kadercidirler.</a:t>
          </a:r>
          <a:endParaRPr lang="en-US" sz="1600" kern="1200"/>
        </a:p>
        <a:p>
          <a:pPr marL="171450" lvl="1" indent="-171450" algn="l" defTabSz="711200">
            <a:lnSpc>
              <a:spcPct val="90000"/>
            </a:lnSpc>
            <a:spcBef>
              <a:spcPct val="0"/>
            </a:spcBef>
            <a:spcAft>
              <a:spcPct val="20000"/>
            </a:spcAft>
            <a:buChar char="•"/>
          </a:pPr>
          <a:r>
            <a:rPr lang="tr-TR" sz="1600" b="0" i="0" kern="1200"/>
            <a:t>Savaş ve yokluk gibi olumsuzluklar yaşadıkları için daha iyi bir gelecek ve başarı hırsları vardır.</a:t>
          </a:r>
          <a:endParaRPr lang="en-US" sz="1600" kern="1200"/>
        </a:p>
      </dsp:txBody>
      <dsp:txXfrm>
        <a:off x="0" y="3882091"/>
        <a:ext cx="6263640" cy="13258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9C6A6-3739-3F4D-B83C-A1E7EC01FBFD}">
      <dsp:nvSpPr>
        <dsp:cNvPr id="0" name=""/>
        <dsp:cNvSpPr/>
      </dsp:nvSpPr>
      <dsp:spPr>
        <a:xfrm>
          <a:off x="0" y="73741"/>
          <a:ext cx="6002110" cy="10705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b="0" i="0" kern="1200"/>
            <a:t>Türkçede Bebek Patlaması olarak bilinen bu neslin ismi, II. Dünya Savaşı’nın ardından artan bebek doğum oranlarından gelir. Baby Boomerlar, büyük Buhran sırasında büyüyen ebeveynlerinin aksine büyük tüketiciler oldular. Kazandıkları her parayı harcamakla ünlendiler. </a:t>
          </a:r>
          <a:endParaRPr lang="en-US" sz="1500" kern="1200"/>
        </a:p>
      </dsp:txBody>
      <dsp:txXfrm>
        <a:off x="52260" y="126001"/>
        <a:ext cx="5897590" cy="966030"/>
      </dsp:txXfrm>
    </dsp:sp>
    <dsp:sp modelId="{565E743D-67AC-5842-B1B0-8EC5623C03DE}">
      <dsp:nvSpPr>
        <dsp:cNvPr id="0" name=""/>
        <dsp:cNvSpPr/>
      </dsp:nvSpPr>
      <dsp:spPr>
        <a:xfrm>
          <a:off x="0" y="1187491"/>
          <a:ext cx="6002110" cy="107055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tr-TR" sz="1500" b="0" i="0" kern="1200"/>
            <a:t>Günümüzde bu nesil, yaşlı sınıfına geçiş evresinde olduğu için genç kuşaklarla aralarındaki bakış açıları çok daha farklı durumda. Elbette bu da, bu nesil ile daha genç kuşakların çatışmasına neden oluyor. Baby Boomer kuşağının özellikleri şunlardır:</a:t>
          </a:r>
          <a:endParaRPr lang="en-US" sz="1500" kern="1200"/>
        </a:p>
      </dsp:txBody>
      <dsp:txXfrm>
        <a:off x="52260" y="1239751"/>
        <a:ext cx="5897590" cy="966030"/>
      </dsp:txXfrm>
    </dsp:sp>
    <dsp:sp modelId="{C27493AF-12EF-4D45-943B-D344033B7519}">
      <dsp:nvSpPr>
        <dsp:cNvPr id="0" name=""/>
        <dsp:cNvSpPr/>
      </dsp:nvSpPr>
      <dsp:spPr>
        <a:xfrm>
          <a:off x="0" y="2258042"/>
          <a:ext cx="6002110" cy="139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67"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tr-TR" sz="1200" b="0" i="0" kern="1200"/>
            <a:t>Çalışkan, kuralcı ve başarıya odaklı bir yapıya sahiptirler.</a:t>
          </a:r>
          <a:endParaRPr lang="en-US" sz="1200" kern="1200"/>
        </a:p>
        <a:p>
          <a:pPr marL="114300" lvl="1" indent="-114300" algn="l" defTabSz="533400">
            <a:lnSpc>
              <a:spcPct val="90000"/>
            </a:lnSpc>
            <a:spcBef>
              <a:spcPct val="0"/>
            </a:spcBef>
            <a:spcAft>
              <a:spcPct val="20000"/>
            </a:spcAft>
            <a:buChar char="•"/>
          </a:pPr>
          <a:r>
            <a:rPr lang="tr-TR" sz="1200" b="0" i="0" kern="1200"/>
            <a:t>Teknoloji ile araları pek iyi değildir.</a:t>
          </a:r>
          <a:endParaRPr lang="en-US" sz="1200" kern="1200"/>
        </a:p>
        <a:p>
          <a:pPr marL="114300" lvl="1" indent="-114300" algn="l" defTabSz="533400">
            <a:lnSpc>
              <a:spcPct val="90000"/>
            </a:lnSpc>
            <a:spcBef>
              <a:spcPct val="0"/>
            </a:spcBef>
            <a:spcAft>
              <a:spcPct val="20000"/>
            </a:spcAft>
            <a:buChar char="•"/>
          </a:pPr>
          <a:r>
            <a:rPr lang="tr-TR" sz="1200" b="0" i="0" kern="1200"/>
            <a:t>Aynı anda anne, baba ve çocuklarına bakmak zorunda kalmışlardır.</a:t>
          </a:r>
          <a:endParaRPr lang="en-US" sz="1200" kern="1200"/>
        </a:p>
        <a:p>
          <a:pPr marL="114300" lvl="1" indent="-114300" algn="l" defTabSz="533400">
            <a:lnSpc>
              <a:spcPct val="90000"/>
            </a:lnSpc>
            <a:spcBef>
              <a:spcPct val="0"/>
            </a:spcBef>
            <a:spcAft>
              <a:spcPct val="20000"/>
            </a:spcAft>
            <a:buChar char="•"/>
          </a:pPr>
          <a:r>
            <a:rPr lang="tr-TR" sz="1200" b="0" i="0" kern="1200"/>
            <a:t>Çalışmak onlar için önceliklidir, bu nedenle iş sadakatleri yüksektir.</a:t>
          </a:r>
          <a:endParaRPr lang="en-US" sz="1200" kern="1200"/>
        </a:p>
        <a:p>
          <a:pPr marL="114300" lvl="1" indent="-114300" algn="l" defTabSz="533400">
            <a:lnSpc>
              <a:spcPct val="90000"/>
            </a:lnSpc>
            <a:spcBef>
              <a:spcPct val="0"/>
            </a:spcBef>
            <a:spcAft>
              <a:spcPct val="20000"/>
            </a:spcAft>
            <a:buChar char="•"/>
          </a:pPr>
          <a:r>
            <a:rPr lang="tr-TR" sz="1200" b="0" i="0" kern="1200"/>
            <a:t>Kendilerinden önceki nesillere göre daha rahat bir ortamda büyüdükleri için dünyayı değiştirme ve toplumsal gelişmelerde söz hakları olmuştur.</a:t>
          </a:r>
          <a:endParaRPr lang="en-US" sz="1200" kern="1200"/>
        </a:p>
        <a:p>
          <a:pPr marL="114300" lvl="1" indent="-114300" algn="l" defTabSz="533400">
            <a:lnSpc>
              <a:spcPct val="90000"/>
            </a:lnSpc>
            <a:spcBef>
              <a:spcPct val="0"/>
            </a:spcBef>
            <a:spcAft>
              <a:spcPct val="20000"/>
            </a:spcAft>
            <a:buChar char="•"/>
          </a:pPr>
          <a:r>
            <a:rPr lang="tr-TR" sz="1200" b="0" i="0" kern="1200"/>
            <a:t>Genç yaşta uyuşturucu kullanımının en yüksek olduğu kuşaktır.</a:t>
          </a:r>
          <a:endParaRPr lang="en-US" sz="1200" kern="1200"/>
        </a:p>
      </dsp:txBody>
      <dsp:txXfrm>
        <a:off x="0" y="2258042"/>
        <a:ext cx="6002110" cy="13972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28B09-7E47-5D48-A52D-5B6B91340E68}">
      <dsp:nvSpPr>
        <dsp:cNvPr id="0" name=""/>
        <dsp:cNvSpPr/>
      </dsp:nvSpPr>
      <dsp:spPr>
        <a:xfrm>
          <a:off x="0" y="112082"/>
          <a:ext cx="6002110" cy="85029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tr-TR" sz="1200" kern="1200"/>
            <a:t>Z Kuşağı işgücüne yeni giriyor—bunlar 1996 ile 2012 yılları arasında doğan, para bilincine sahip, girişimci ve bireyci, birinci düzey giriş seviyesindeki genç çalışanlar. </a:t>
          </a:r>
          <a:endParaRPr lang="en-US" sz="1200" kern="1200"/>
        </a:p>
      </dsp:txBody>
      <dsp:txXfrm>
        <a:off x="41508" y="153590"/>
        <a:ext cx="5919094" cy="767281"/>
      </dsp:txXfrm>
    </dsp:sp>
    <dsp:sp modelId="{2F7FE372-D33C-C24E-A63E-EBCC06A5840B}">
      <dsp:nvSpPr>
        <dsp:cNvPr id="0" name=""/>
        <dsp:cNvSpPr/>
      </dsp:nvSpPr>
      <dsp:spPr>
        <a:xfrm>
          <a:off x="0" y="996939"/>
          <a:ext cx="6002110" cy="850297"/>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tr-TR" sz="1200" kern="1200"/>
            <a:t>Bu arada, Y Kuşağı—1981 ile 1996 yılları arasında doğmuş ve daha çok işe meraklı- yaşam dengesi—zaten çalışanların büyük bir bölümünü oluşturuyor. </a:t>
          </a:r>
          <a:endParaRPr lang="en-US" sz="1200" kern="1200"/>
        </a:p>
      </dsp:txBody>
      <dsp:txXfrm>
        <a:off x="41508" y="1038447"/>
        <a:ext cx="5919094" cy="767281"/>
      </dsp:txXfrm>
    </dsp:sp>
    <dsp:sp modelId="{0244928C-34F3-0147-B0D8-CAE84A0EFE86}">
      <dsp:nvSpPr>
        <dsp:cNvPr id="0" name=""/>
        <dsp:cNvSpPr/>
      </dsp:nvSpPr>
      <dsp:spPr>
        <a:xfrm>
          <a:off x="0" y="1881797"/>
          <a:ext cx="6002110" cy="850297"/>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tr-TR" sz="1200" kern="1200"/>
            <a:t>1965 ve 1980 yılları arasında doğan ve teknolojiye ayak uydurmaya çalışan X Kuşağı, genellikle yönetim rollerinde yer alırken, işkolik ve disiplinli oldukları bilinen Baby Boomers (İkinci Dünya Savaşı'ndan sonra - 1940'lardan 1960'lara kadar doğdu) artık ya emekli veya emeklilik noktasında. </a:t>
          </a:r>
          <a:endParaRPr lang="en-US" sz="1200" kern="1200"/>
        </a:p>
      </dsp:txBody>
      <dsp:txXfrm>
        <a:off x="41508" y="1923305"/>
        <a:ext cx="5919094" cy="767281"/>
      </dsp:txXfrm>
    </dsp:sp>
    <dsp:sp modelId="{FFF7ED0F-E26C-664E-B547-0E2D6C904C73}">
      <dsp:nvSpPr>
        <dsp:cNvPr id="0" name=""/>
        <dsp:cNvSpPr/>
      </dsp:nvSpPr>
      <dsp:spPr>
        <a:xfrm>
          <a:off x="0" y="2766654"/>
          <a:ext cx="6002110" cy="85029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tr-TR" sz="1200" kern="1200"/>
            <a:t>İşyerlerinde görevlere yönelik tutumlar ve bu nesillerin, çalışanlar veya yöneticiler olarak değerleri ve öncelikleri nelerdir? İş yeri çeşitliliği birçok yönüyle fayda sağlarken, zorluklar yaşanmasına da neden olabiliyor.</a:t>
          </a:r>
          <a:endParaRPr lang="en-US" sz="1200" kern="1200"/>
        </a:p>
      </dsp:txBody>
      <dsp:txXfrm>
        <a:off x="41508" y="2808162"/>
        <a:ext cx="5919094" cy="7672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89B6D-6ACE-4EFE-83AB-0568BA67E7BC}">
      <dsp:nvSpPr>
        <dsp:cNvPr id="0" name=""/>
        <dsp:cNvSpPr/>
      </dsp:nvSpPr>
      <dsp:spPr>
        <a:xfrm>
          <a:off x="0" y="719"/>
          <a:ext cx="6588691" cy="168437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2D004A-9420-4CE1-8BA3-C73A49A24537}">
      <dsp:nvSpPr>
        <dsp:cNvPr id="0" name=""/>
        <dsp:cNvSpPr/>
      </dsp:nvSpPr>
      <dsp:spPr>
        <a:xfrm>
          <a:off x="509522" y="379703"/>
          <a:ext cx="926404" cy="9264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C72358-E953-4F5B-8770-734BDF11065B}">
      <dsp:nvSpPr>
        <dsp:cNvPr id="0" name=""/>
        <dsp:cNvSpPr/>
      </dsp:nvSpPr>
      <dsp:spPr>
        <a:xfrm>
          <a:off x="1945450" y="719"/>
          <a:ext cx="296491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1111250">
            <a:lnSpc>
              <a:spcPct val="90000"/>
            </a:lnSpc>
            <a:spcBef>
              <a:spcPct val="0"/>
            </a:spcBef>
            <a:spcAft>
              <a:spcPct val="35000"/>
            </a:spcAft>
            <a:buNone/>
          </a:pPr>
          <a:r>
            <a:rPr lang="tr-TR" sz="2500" kern="1200"/>
            <a:t>Sağlık çalışanı olmak benim kimliğim</a:t>
          </a:r>
          <a:endParaRPr lang="en-US" sz="2500" kern="1200"/>
        </a:p>
      </dsp:txBody>
      <dsp:txXfrm>
        <a:off x="1945450" y="719"/>
        <a:ext cx="2964910" cy="1684372"/>
      </dsp:txXfrm>
    </dsp:sp>
    <dsp:sp modelId="{D242DD58-CB9E-47CD-BEB0-F2406876F583}">
      <dsp:nvSpPr>
        <dsp:cNvPr id="0" name=""/>
        <dsp:cNvSpPr/>
      </dsp:nvSpPr>
      <dsp:spPr>
        <a:xfrm>
          <a:off x="4910361" y="719"/>
          <a:ext cx="1678329"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666750">
            <a:lnSpc>
              <a:spcPct val="90000"/>
            </a:lnSpc>
            <a:spcBef>
              <a:spcPct val="0"/>
            </a:spcBef>
            <a:spcAft>
              <a:spcPct val="35000"/>
            </a:spcAft>
            <a:buNone/>
          </a:pPr>
          <a:r>
            <a:rPr lang="tr-TR" sz="1500" kern="1200"/>
            <a:t>Ben bir dokturum, ben bir hemşireyim…</a:t>
          </a:r>
          <a:endParaRPr lang="en-US" sz="1500" kern="1200"/>
        </a:p>
      </dsp:txBody>
      <dsp:txXfrm>
        <a:off x="4910361" y="719"/>
        <a:ext cx="1678329" cy="1684372"/>
      </dsp:txXfrm>
    </dsp:sp>
    <dsp:sp modelId="{E3F1FE8E-5C58-45AE-9ED3-56EF56C3A37B}">
      <dsp:nvSpPr>
        <dsp:cNvPr id="0" name=""/>
        <dsp:cNvSpPr/>
      </dsp:nvSpPr>
      <dsp:spPr>
        <a:xfrm>
          <a:off x="0" y="2106185"/>
          <a:ext cx="6588691" cy="168437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0C7461-9111-4C64-A2B8-0BB8850F5D0A}">
      <dsp:nvSpPr>
        <dsp:cNvPr id="0" name=""/>
        <dsp:cNvSpPr/>
      </dsp:nvSpPr>
      <dsp:spPr>
        <a:xfrm>
          <a:off x="509522" y="2485169"/>
          <a:ext cx="926404" cy="9264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5FF5E8-D074-4BE2-96C7-C10D018C49C2}">
      <dsp:nvSpPr>
        <dsp:cNvPr id="0" name=""/>
        <dsp:cNvSpPr/>
      </dsp:nvSpPr>
      <dsp:spPr>
        <a:xfrm>
          <a:off x="1945450" y="2106185"/>
          <a:ext cx="296491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1111250">
            <a:lnSpc>
              <a:spcPct val="90000"/>
            </a:lnSpc>
            <a:spcBef>
              <a:spcPct val="0"/>
            </a:spcBef>
            <a:spcAft>
              <a:spcPct val="35000"/>
            </a:spcAft>
            <a:buNone/>
          </a:pPr>
          <a:r>
            <a:rPr lang="tr-TR" sz="2500" kern="1200"/>
            <a:t>Kendimi sağlık çalışanı olarak tanımlıyorum</a:t>
          </a:r>
          <a:endParaRPr lang="en-US" sz="2500" kern="1200"/>
        </a:p>
      </dsp:txBody>
      <dsp:txXfrm>
        <a:off x="1945450" y="2106185"/>
        <a:ext cx="2964910" cy="1684372"/>
      </dsp:txXfrm>
    </dsp:sp>
    <dsp:sp modelId="{1EFE39C0-3F1D-418F-80A1-F0BB6B0B6F10}">
      <dsp:nvSpPr>
        <dsp:cNvPr id="0" name=""/>
        <dsp:cNvSpPr/>
      </dsp:nvSpPr>
      <dsp:spPr>
        <a:xfrm>
          <a:off x="4910361" y="2106185"/>
          <a:ext cx="1678329"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666750">
            <a:lnSpc>
              <a:spcPct val="90000"/>
            </a:lnSpc>
            <a:spcBef>
              <a:spcPct val="0"/>
            </a:spcBef>
            <a:spcAft>
              <a:spcPct val="35000"/>
            </a:spcAft>
            <a:buNone/>
          </a:pPr>
          <a:r>
            <a:rPr lang="tr-TR" sz="1500" kern="1200"/>
            <a:t>Doktorluk benim mesleğim, hemşirelik benim mesleğim…</a:t>
          </a:r>
          <a:endParaRPr lang="en-US" sz="1500" kern="1200"/>
        </a:p>
      </dsp:txBody>
      <dsp:txXfrm>
        <a:off x="4910361" y="2106185"/>
        <a:ext cx="1678329" cy="1684372"/>
      </dsp:txXfrm>
    </dsp:sp>
    <dsp:sp modelId="{B13E9D33-ACC4-4F4E-9EA9-9F064B698B89}">
      <dsp:nvSpPr>
        <dsp:cNvPr id="0" name=""/>
        <dsp:cNvSpPr/>
      </dsp:nvSpPr>
      <dsp:spPr>
        <a:xfrm>
          <a:off x="0" y="4211650"/>
          <a:ext cx="6588691" cy="168437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BEDC68-8A9E-4BD8-B049-6ED65D2827D7}">
      <dsp:nvSpPr>
        <dsp:cNvPr id="0" name=""/>
        <dsp:cNvSpPr/>
      </dsp:nvSpPr>
      <dsp:spPr>
        <a:xfrm>
          <a:off x="509522" y="4590634"/>
          <a:ext cx="926404" cy="9264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9A690D-88F3-4E46-BEA5-5F1E19A9E731}">
      <dsp:nvSpPr>
        <dsp:cNvPr id="0" name=""/>
        <dsp:cNvSpPr/>
      </dsp:nvSpPr>
      <dsp:spPr>
        <a:xfrm>
          <a:off x="1945450" y="4211650"/>
          <a:ext cx="4643240" cy="1684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263" tIns="178263" rIns="178263" bIns="178263" numCol="1" spcCol="1270" anchor="ctr" anchorCtr="0">
          <a:noAutofit/>
        </a:bodyPr>
        <a:lstStyle/>
        <a:p>
          <a:pPr marL="0" lvl="0" indent="0" algn="l" defTabSz="1111250">
            <a:lnSpc>
              <a:spcPct val="90000"/>
            </a:lnSpc>
            <a:spcBef>
              <a:spcPct val="0"/>
            </a:spcBef>
            <a:spcAft>
              <a:spcPct val="35000"/>
            </a:spcAft>
            <a:buNone/>
          </a:pPr>
          <a:r>
            <a:rPr lang="tr-TR" sz="2500" kern="1200"/>
            <a:t>Sağlık çalışanı olmak X, Y ve Z kuşağı için sadece kimliklerinin bir parçası</a:t>
          </a:r>
          <a:endParaRPr lang="en-US" sz="2500" kern="1200"/>
        </a:p>
      </dsp:txBody>
      <dsp:txXfrm>
        <a:off x="1945450" y="4211650"/>
        <a:ext cx="4643240" cy="16843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4559E-36D2-45C2-98E6-C8C704081675}">
      <dsp:nvSpPr>
        <dsp:cNvPr id="0" name=""/>
        <dsp:cNvSpPr/>
      </dsp:nvSpPr>
      <dsp:spPr>
        <a:xfrm>
          <a:off x="0" y="2447"/>
          <a:ext cx="6588691" cy="124038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B2731B-65D0-467B-9643-27C4A5FD89E8}">
      <dsp:nvSpPr>
        <dsp:cNvPr id="0" name=""/>
        <dsp:cNvSpPr/>
      </dsp:nvSpPr>
      <dsp:spPr>
        <a:xfrm>
          <a:off x="375217" y="281534"/>
          <a:ext cx="682214" cy="6822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A16473-9A36-4150-AE67-DF0DAC169D15}">
      <dsp:nvSpPr>
        <dsp:cNvPr id="0" name=""/>
        <dsp:cNvSpPr/>
      </dsp:nvSpPr>
      <dsp:spPr>
        <a:xfrm>
          <a:off x="1432649" y="2447"/>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tr-TR" sz="2200" kern="1200"/>
            <a:t>Sizin veya karşı tarafın hangi kuşaktan olduğu fark etmeksizin, birbirinizi düzeltmeye, «onarmaya» çalışmayın!</a:t>
          </a:r>
          <a:endParaRPr lang="en-US" sz="2200" kern="1200"/>
        </a:p>
      </dsp:txBody>
      <dsp:txXfrm>
        <a:off x="1432649" y="2447"/>
        <a:ext cx="5156041" cy="1240389"/>
      </dsp:txXfrm>
    </dsp:sp>
    <dsp:sp modelId="{D7B4A6E8-64CB-4A19-B963-F250D52DE054}">
      <dsp:nvSpPr>
        <dsp:cNvPr id="0" name=""/>
        <dsp:cNvSpPr/>
      </dsp:nvSpPr>
      <dsp:spPr>
        <a:xfrm>
          <a:off x="0" y="1552933"/>
          <a:ext cx="6588691" cy="124038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6138FA-7C10-461B-AC91-F9C9CBBD9FBF}">
      <dsp:nvSpPr>
        <dsp:cNvPr id="0" name=""/>
        <dsp:cNvSpPr/>
      </dsp:nvSpPr>
      <dsp:spPr>
        <a:xfrm>
          <a:off x="375217" y="1832021"/>
          <a:ext cx="682214" cy="6822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B8016B-D035-4EB7-9847-60E75F37C905}">
      <dsp:nvSpPr>
        <dsp:cNvPr id="0" name=""/>
        <dsp:cNvSpPr/>
      </dsp:nvSpPr>
      <dsp:spPr>
        <a:xfrm>
          <a:off x="1432649" y="1552933"/>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tr-TR" sz="2200" kern="1200"/>
            <a:t>Karşı tarafta «neyin?» gerginlik yarattığını çözmeye çalışın.</a:t>
          </a:r>
          <a:endParaRPr lang="en-US" sz="2200" kern="1200"/>
        </a:p>
      </dsp:txBody>
      <dsp:txXfrm>
        <a:off x="1432649" y="1552933"/>
        <a:ext cx="5156041" cy="1240389"/>
      </dsp:txXfrm>
    </dsp:sp>
    <dsp:sp modelId="{A57C234E-F4BD-42E8-A072-9C0D91F28E2A}">
      <dsp:nvSpPr>
        <dsp:cNvPr id="0" name=""/>
        <dsp:cNvSpPr/>
      </dsp:nvSpPr>
      <dsp:spPr>
        <a:xfrm>
          <a:off x="0" y="3103420"/>
          <a:ext cx="6588691" cy="124038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7F47A4-1EBC-4F85-BB16-1B94EED37FAB}">
      <dsp:nvSpPr>
        <dsp:cNvPr id="0" name=""/>
        <dsp:cNvSpPr/>
      </dsp:nvSpPr>
      <dsp:spPr>
        <a:xfrm>
          <a:off x="375217" y="3382507"/>
          <a:ext cx="682214" cy="6822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C0F893-49A5-4389-9D97-53D6A520303D}">
      <dsp:nvSpPr>
        <dsp:cNvPr id="0" name=""/>
        <dsp:cNvSpPr/>
      </dsp:nvSpPr>
      <dsp:spPr>
        <a:xfrm>
          <a:off x="1432649" y="3103420"/>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tr-TR" sz="2200" kern="1200"/>
            <a:t>Takım çalışmasına ve birbirinizi anlamaya odaklanın.</a:t>
          </a:r>
          <a:endParaRPr lang="en-US" sz="2200" kern="1200"/>
        </a:p>
      </dsp:txBody>
      <dsp:txXfrm>
        <a:off x="1432649" y="3103420"/>
        <a:ext cx="5156041" cy="1240389"/>
      </dsp:txXfrm>
    </dsp:sp>
    <dsp:sp modelId="{B44ABFF4-52E9-45A5-8F47-962C9FC3FF4F}">
      <dsp:nvSpPr>
        <dsp:cNvPr id="0" name=""/>
        <dsp:cNvSpPr/>
      </dsp:nvSpPr>
      <dsp:spPr>
        <a:xfrm>
          <a:off x="0" y="4653906"/>
          <a:ext cx="6588691" cy="124038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44182E-8106-4484-96DB-917B6CF6BBC1}">
      <dsp:nvSpPr>
        <dsp:cNvPr id="0" name=""/>
        <dsp:cNvSpPr/>
      </dsp:nvSpPr>
      <dsp:spPr>
        <a:xfrm>
          <a:off x="375217" y="4932994"/>
          <a:ext cx="682214" cy="68221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D2E691-C1CE-459C-88FB-3BE1F886D834}">
      <dsp:nvSpPr>
        <dsp:cNvPr id="0" name=""/>
        <dsp:cNvSpPr/>
      </dsp:nvSpPr>
      <dsp:spPr>
        <a:xfrm>
          <a:off x="1432649" y="4653906"/>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tr-TR" sz="2200" kern="1200"/>
            <a:t>Karşı tarafa uyum sağlamaya, güçlü yönlere odaklanarak birbirinizin eksiklerini tamamlamaya çalışın.</a:t>
          </a:r>
          <a:endParaRPr lang="en-US" sz="2200" kern="1200"/>
        </a:p>
      </dsp:txBody>
      <dsp:txXfrm>
        <a:off x="1432649" y="4653906"/>
        <a:ext cx="5156041" cy="124038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821DD1F-8485-D785-C94E-4973C2725C7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56918CB-A6B7-0FC1-B14E-821120986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84134DCF-4954-9BC3-8DE7-D1C6586AEF48}"/>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5" name="Alt Bilgi Yer Tutucusu 4">
            <a:extLst>
              <a:ext uri="{FF2B5EF4-FFF2-40B4-BE49-F238E27FC236}">
                <a16:creationId xmlns:a16="http://schemas.microsoft.com/office/drawing/2014/main" id="{71486464-5CB5-9091-35AE-FC4C8C582A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0D4350D-FC03-C293-6D9C-0DFE5940E419}"/>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1099558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260809-7BDE-B606-61BA-95860D627D3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34A14AD-C84D-78CE-764F-9378A78B9A5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09213EA-9767-E307-26B8-9BDD0B2E41C9}"/>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5" name="Alt Bilgi Yer Tutucusu 4">
            <a:extLst>
              <a:ext uri="{FF2B5EF4-FFF2-40B4-BE49-F238E27FC236}">
                <a16:creationId xmlns:a16="http://schemas.microsoft.com/office/drawing/2014/main" id="{C5CE6F85-0CF1-3966-C622-7D413AA98A9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D3C122F-840F-22D1-FE78-3868EDC90E5B}"/>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3440850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8CF49D-451F-256C-5FDF-F3351AB0203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0AF7E29-5DDC-8E62-C4E3-EFB598E869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96B7109B-F8F0-37B5-242E-3E2F8BF33D50}"/>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5" name="Alt Bilgi Yer Tutucusu 4">
            <a:extLst>
              <a:ext uri="{FF2B5EF4-FFF2-40B4-BE49-F238E27FC236}">
                <a16:creationId xmlns:a16="http://schemas.microsoft.com/office/drawing/2014/main" id="{AC1A1C99-9868-134E-368E-EF796F3F150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80D873E-74FF-08B0-7C0D-B336D58991B6}"/>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163001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3C9011-8291-A828-A4A0-F5F7228C2AA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683AFE6-8DA9-85E6-FDEF-CA062D0618DE}"/>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2ABEADB2-88AD-A84D-63A9-17E3DD500D4A}"/>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E9336A3F-62B1-6B53-C921-CC033C9DD171}"/>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6" name="Alt Bilgi Yer Tutucusu 5">
            <a:extLst>
              <a:ext uri="{FF2B5EF4-FFF2-40B4-BE49-F238E27FC236}">
                <a16:creationId xmlns:a16="http://schemas.microsoft.com/office/drawing/2014/main" id="{AEF76996-43BE-CFC2-745E-956EB14C101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0A82D11-56EF-DCD6-B3DF-90D776AE1705}"/>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4292188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7825E9-720A-9834-40F6-3073EFBF054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73FDD77-A3E8-81BD-1CA3-2390C10343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44C4E34-DB24-4C53-6ADA-FF97D3FEF84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21F0D35-24B9-FF24-5FC5-41DD584E14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908CC4D4-A999-C331-71DC-DA48C7F826F8}"/>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7291949-1B69-0992-9027-193C7ECFF265}"/>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8" name="Alt Bilgi Yer Tutucusu 7">
            <a:extLst>
              <a:ext uri="{FF2B5EF4-FFF2-40B4-BE49-F238E27FC236}">
                <a16:creationId xmlns:a16="http://schemas.microsoft.com/office/drawing/2014/main" id="{424B19A3-5064-C66F-7A41-A50B6ABFDDB7}"/>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2ED173A7-6F93-BB09-88C7-E8D355C810CE}"/>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3248402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FCBF9A-1453-D566-0171-BB42572B87B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4FD6A22C-7830-D380-E77B-2CE963A58F8F}"/>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4" name="Alt Bilgi Yer Tutucusu 3">
            <a:extLst>
              <a:ext uri="{FF2B5EF4-FFF2-40B4-BE49-F238E27FC236}">
                <a16:creationId xmlns:a16="http://schemas.microsoft.com/office/drawing/2014/main" id="{295CE2C3-62F7-6233-FC64-9381AB0A88A5}"/>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FFB3CB48-776B-3416-BCA6-5C598D71E2FB}"/>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205996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789AA4C-8343-D8F3-8A96-E6A00428221C}"/>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3" name="Alt Bilgi Yer Tutucusu 2">
            <a:extLst>
              <a:ext uri="{FF2B5EF4-FFF2-40B4-BE49-F238E27FC236}">
                <a16:creationId xmlns:a16="http://schemas.microsoft.com/office/drawing/2014/main" id="{36952528-586B-A88B-3A24-557C4110B7A7}"/>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EE8ADA9-79D5-CFE0-0054-10031F95D3A0}"/>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1560943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6F0795-B215-A98B-5B8C-F5CCA5CDE28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C3BCD6D-AA9E-9732-CCB0-53D5A1F7AE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AA9E50E9-00CB-7A54-F086-C02A08523B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7232ECB-1C6D-AC91-5CFD-EFC056C38FF2}"/>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6" name="Alt Bilgi Yer Tutucusu 5">
            <a:extLst>
              <a:ext uri="{FF2B5EF4-FFF2-40B4-BE49-F238E27FC236}">
                <a16:creationId xmlns:a16="http://schemas.microsoft.com/office/drawing/2014/main" id="{A9A087BF-A378-CD34-4FE1-670C8C99760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B191F4C-66F7-4129-D7D9-8717B1C0E3D9}"/>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288832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27C7B1-4F06-58C1-6C0C-6A66543999D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9DB0E26-F5B5-917C-3757-C4B8D380E1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96424E8-1612-AF9E-2400-CE133E3238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8370F6A-9699-EA3C-EF30-22DA979B19B7}"/>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6" name="Alt Bilgi Yer Tutucusu 5">
            <a:extLst>
              <a:ext uri="{FF2B5EF4-FFF2-40B4-BE49-F238E27FC236}">
                <a16:creationId xmlns:a16="http://schemas.microsoft.com/office/drawing/2014/main" id="{E2C85EC9-CAD7-216C-6FD5-E651D8E0A71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023B912-CAA7-60F5-4570-DE74750EC218}"/>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4287679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40BB97-DB22-6678-2E79-4C117D81D001}"/>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7C8DAC6-3E2C-9374-1A73-B7326B356A43}"/>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88ED2C1-9D8C-82B5-645D-AC34FB55428D}"/>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5" name="Alt Bilgi Yer Tutucusu 4">
            <a:extLst>
              <a:ext uri="{FF2B5EF4-FFF2-40B4-BE49-F238E27FC236}">
                <a16:creationId xmlns:a16="http://schemas.microsoft.com/office/drawing/2014/main" id="{D1A09ED2-1050-8020-A6E1-0AD3DF8C528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77874C2-5072-5847-45F8-F213EBCC8228}"/>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4229774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A361E57-6472-1B5D-FB82-B27C0C4A642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C3B0885-94DF-E49D-7829-1ECBA8A01297}"/>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89CC600-905A-14F0-8358-1B962F8F7A99}"/>
              </a:ext>
            </a:extLst>
          </p:cNvPr>
          <p:cNvSpPr>
            <a:spLocks noGrp="1"/>
          </p:cNvSpPr>
          <p:nvPr>
            <p:ph type="dt" sz="half" idx="10"/>
          </p:nvPr>
        </p:nvSpPr>
        <p:spPr/>
        <p:txBody>
          <a:bodyPr/>
          <a:lstStyle/>
          <a:p>
            <a:fld id="{8F4D3FAE-CD67-EF4F-BCB6-FBB89894963E}" type="datetimeFigureOut">
              <a:rPr lang="tr-TR" smtClean="0"/>
              <a:t>11.11.2022</a:t>
            </a:fld>
            <a:endParaRPr lang="tr-TR"/>
          </a:p>
        </p:txBody>
      </p:sp>
      <p:sp>
        <p:nvSpPr>
          <p:cNvPr id="5" name="Alt Bilgi Yer Tutucusu 4">
            <a:extLst>
              <a:ext uri="{FF2B5EF4-FFF2-40B4-BE49-F238E27FC236}">
                <a16:creationId xmlns:a16="http://schemas.microsoft.com/office/drawing/2014/main" id="{5E148600-5A36-898F-DED5-4C5658F8BF1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59FDEB5-E90D-7865-D879-AB118B5A87A4}"/>
              </a:ext>
            </a:extLst>
          </p:cNvPr>
          <p:cNvSpPr>
            <a:spLocks noGrp="1"/>
          </p:cNvSpPr>
          <p:nvPr>
            <p:ph type="sldNum" sz="quarter" idx="12"/>
          </p:nvPr>
        </p:nvSpPr>
        <p:spPr/>
        <p:txBody>
          <a:bodyPr/>
          <a:lstStyle/>
          <a:p>
            <a:fld id="{11C7FA9C-FFA7-5948-B75B-4213891B1E90}" type="slidenum">
              <a:rPr lang="tr-TR" smtClean="0"/>
              <a:t>‹#›</a:t>
            </a:fld>
            <a:endParaRPr lang="tr-TR"/>
          </a:p>
        </p:txBody>
      </p:sp>
    </p:spTree>
    <p:extLst>
      <p:ext uri="{BB962C8B-B14F-4D97-AF65-F5344CB8AC3E}">
        <p14:creationId xmlns:p14="http://schemas.microsoft.com/office/powerpoint/2010/main" val="2327613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C875066-55C6-BD19-A693-8254E3DFA7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2A4854C-E2A0-2483-FFE7-40B280FCF6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176BD62-A2D2-0FFB-9478-9A7CB6CB16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4D3FAE-CD67-EF4F-BCB6-FBB89894963E}" type="datetimeFigureOut">
              <a:rPr lang="tr-TR" smtClean="0"/>
              <a:t>11.11.2022</a:t>
            </a:fld>
            <a:endParaRPr lang="tr-TR"/>
          </a:p>
        </p:txBody>
      </p:sp>
      <p:sp>
        <p:nvSpPr>
          <p:cNvPr id="5" name="Alt Bilgi Yer Tutucusu 4">
            <a:extLst>
              <a:ext uri="{FF2B5EF4-FFF2-40B4-BE49-F238E27FC236}">
                <a16:creationId xmlns:a16="http://schemas.microsoft.com/office/drawing/2014/main" id="{CCC742F9-579E-E40F-832D-2D220F50D4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0EB1E75C-AC40-93AC-A4D4-81260E789A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C7FA9C-FFA7-5948-B75B-4213891B1E90}" type="slidenum">
              <a:rPr lang="tr-TR" smtClean="0"/>
              <a:t>‹#›</a:t>
            </a:fld>
            <a:endParaRPr lang="tr-TR"/>
          </a:p>
        </p:txBody>
      </p:sp>
    </p:spTree>
    <p:extLst>
      <p:ext uri="{BB962C8B-B14F-4D97-AF65-F5344CB8AC3E}">
        <p14:creationId xmlns:p14="http://schemas.microsoft.com/office/powerpoint/2010/main" val="3595926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Alt Başlık 2">
            <a:extLst>
              <a:ext uri="{FF2B5EF4-FFF2-40B4-BE49-F238E27FC236}">
                <a16:creationId xmlns:a16="http://schemas.microsoft.com/office/drawing/2014/main" id="{081CCC16-C0BD-6C34-035D-94B7EF12BAE8}"/>
              </a:ext>
            </a:extLst>
          </p:cNvPr>
          <p:cNvSpPr>
            <a:spLocks noGrp="1"/>
          </p:cNvSpPr>
          <p:nvPr>
            <p:ph type="subTitle" idx="1"/>
          </p:nvPr>
        </p:nvSpPr>
        <p:spPr>
          <a:xfrm>
            <a:off x="4439633" y="4518923"/>
            <a:ext cx="3312734" cy="367303"/>
          </a:xfrm>
          <a:noFill/>
        </p:spPr>
        <p:txBody>
          <a:bodyPr>
            <a:normAutofit/>
          </a:bodyPr>
          <a:lstStyle/>
          <a:p>
            <a:r>
              <a:rPr lang="tr-TR" sz="2000" dirty="0">
                <a:solidFill>
                  <a:srgbClr val="080808"/>
                </a:solidFill>
              </a:rPr>
              <a:t>Dr. Ferda Şule Kaya</a:t>
            </a:r>
          </a:p>
        </p:txBody>
      </p:sp>
      <p:sp>
        <p:nvSpPr>
          <p:cNvPr id="2" name="Başlık 1">
            <a:extLst>
              <a:ext uri="{FF2B5EF4-FFF2-40B4-BE49-F238E27FC236}">
                <a16:creationId xmlns:a16="http://schemas.microsoft.com/office/drawing/2014/main" id="{003A892D-04AD-6A0A-F817-206DBB13A585}"/>
              </a:ext>
            </a:extLst>
          </p:cNvPr>
          <p:cNvSpPr>
            <a:spLocks noGrp="1"/>
          </p:cNvSpPr>
          <p:nvPr>
            <p:ph type="ctrTitle"/>
          </p:nvPr>
        </p:nvSpPr>
        <p:spPr>
          <a:xfrm>
            <a:off x="3204642" y="2353641"/>
            <a:ext cx="5782716" cy="2150719"/>
          </a:xfrm>
          <a:noFill/>
        </p:spPr>
        <p:txBody>
          <a:bodyPr anchor="ctr">
            <a:normAutofit/>
          </a:bodyPr>
          <a:lstStyle/>
          <a:p>
            <a:r>
              <a:rPr lang="tr-TR" sz="3600" dirty="0">
                <a:solidFill>
                  <a:srgbClr val="080808"/>
                </a:solidFill>
              </a:rPr>
              <a:t>X, Y ve Z kuşağı ile çalışmak</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1505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F0A5B8-7015-FCC5-7E2A-FA71273F0DD1}"/>
              </a:ext>
            </a:extLst>
          </p:cNvPr>
          <p:cNvSpPr>
            <a:spLocks noGrp="1"/>
          </p:cNvSpPr>
          <p:nvPr>
            <p:ph type="title"/>
          </p:nvPr>
        </p:nvSpPr>
        <p:spPr/>
        <p:txBody>
          <a:bodyPr/>
          <a:lstStyle/>
          <a:p>
            <a:r>
              <a:rPr lang="tr-TR" dirty="0"/>
              <a:t>Kuşak çatışması denilince aklınıza ne geliyor?</a:t>
            </a:r>
          </a:p>
        </p:txBody>
      </p:sp>
      <p:pic>
        <p:nvPicPr>
          <p:cNvPr id="5" name="İçerik Yer Tutucusu 4">
            <a:extLst>
              <a:ext uri="{FF2B5EF4-FFF2-40B4-BE49-F238E27FC236}">
                <a16:creationId xmlns:a16="http://schemas.microsoft.com/office/drawing/2014/main" id="{21140AF0-1F89-BD19-75FE-98886793A5E3}"/>
              </a:ext>
            </a:extLst>
          </p:cNvPr>
          <p:cNvPicPr>
            <a:picLocks noGrp="1" noChangeAspect="1"/>
          </p:cNvPicPr>
          <p:nvPr>
            <p:ph idx="1"/>
          </p:nvPr>
        </p:nvPicPr>
        <p:blipFill>
          <a:blip r:embed="rId2"/>
          <a:stretch>
            <a:fillRect/>
          </a:stretch>
        </p:blipFill>
        <p:spPr>
          <a:xfrm>
            <a:off x="7187639" y="1781020"/>
            <a:ext cx="4351338" cy="4351338"/>
          </a:xfrm>
        </p:spPr>
      </p:pic>
      <p:sp>
        <p:nvSpPr>
          <p:cNvPr id="6" name="Metin kutusu 5">
            <a:extLst>
              <a:ext uri="{FF2B5EF4-FFF2-40B4-BE49-F238E27FC236}">
                <a16:creationId xmlns:a16="http://schemas.microsoft.com/office/drawing/2014/main" id="{983DBA6F-2CA1-4E60-16F9-0D8C67B2EC3C}"/>
              </a:ext>
            </a:extLst>
          </p:cNvPr>
          <p:cNvSpPr txBox="1"/>
          <p:nvPr/>
        </p:nvSpPr>
        <p:spPr>
          <a:xfrm>
            <a:off x="838200" y="2040790"/>
            <a:ext cx="4737194" cy="923330"/>
          </a:xfrm>
          <a:prstGeom prst="rect">
            <a:avLst/>
          </a:prstGeom>
          <a:noFill/>
        </p:spPr>
        <p:txBody>
          <a:bodyPr wrap="none" rtlCol="0">
            <a:spAutoFit/>
          </a:bodyPr>
          <a:lstStyle/>
          <a:p>
            <a:r>
              <a:rPr lang="tr-TR" dirty="0" err="1"/>
              <a:t>Menti.com</a:t>
            </a:r>
            <a:r>
              <a:rPr lang="tr-TR" dirty="0"/>
              <a:t> adresine giriniz.</a:t>
            </a:r>
          </a:p>
          <a:p>
            <a:endParaRPr lang="tr-TR" dirty="0"/>
          </a:p>
          <a:p>
            <a:r>
              <a:rPr lang="tr-TR" b="1" i="0" u="none" strike="noStrike" dirty="0">
                <a:effectLst/>
                <a:latin typeface="MentiText"/>
              </a:rPr>
              <a:t>4684 1770 kodunu kullanarak cevabınızı yazınız.</a:t>
            </a:r>
            <a:endParaRPr lang="tr-TR" dirty="0"/>
          </a:p>
        </p:txBody>
      </p:sp>
    </p:spTree>
    <p:extLst>
      <p:ext uri="{BB962C8B-B14F-4D97-AF65-F5344CB8AC3E}">
        <p14:creationId xmlns:p14="http://schemas.microsoft.com/office/powerpoint/2010/main" val="114776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AFA9585-904C-7B3D-C875-A3F2C5BDDA21}"/>
              </a:ext>
            </a:extLst>
          </p:cNvPr>
          <p:cNvSpPr>
            <a:spLocks noGrp="1"/>
          </p:cNvSpPr>
          <p:nvPr>
            <p:ph type="title"/>
          </p:nvPr>
        </p:nvSpPr>
        <p:spPr>
          <a:xfrm>
            <a:off x="1043631" y="809898"/>
            <a:ext cx="10173010" cy="1554480"/>
          </a:xfrm>
        </p:spPr>
        <p:txBody>
          <a:bodyPr anchor="ctr">
            <a:normAutofit/>
          </a:bodyPr>
          <a:lstStyle/>
          <a:p>
            <a:r>
              <a:rPr lang="tr-TR" sz="4800"/>
              <a:t>Kuşak nedir?</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İçerik Yer Tutucusu 2">
            <a:extLst>
              <a:ext uri="{FF2B5EF4-FFF2-40B4-BE49-F238E27FC236}">
                <a16:creationId xmlns:a16="http://schemas.microsoft.com/office/drawing/2014/main" id="{E1DBD46E-6864-71C1-E66C-DDD3DEB1858F}"/>
              </a:ext>
            </a:extLst>
          </p:cNvPr>
          <p:cNvGraphicFramePr>
            <a:graphicFrameLocks noGrp="1"/>
          </p:cNvGraphicFramePr>
          <p:nvPr>
            <p:ph idx="1"/>
            <p:extLst>
              <p:ext uri="{D42A27DB-BD31-4B8C-83A1-F6EECF244321}">
                <p14:modId xmlns:p14="http://schemas.microsoft.com/office/powerpoint/2010/main" val="1663020285"/>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3583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2C16B6EE-B7E0-4232-1DC4-2D54B48F810B}"/>
              </a:ext>
            </a:extLst>
          </p:cNvPr>
          <p:cNvSpPr>
            <a:spLocks noGrp="1"/>
          </p:cNvSpPr>
          <p:nvPr>
            <p:ph type="title"/>
          </p:nvPr>
        </p:nvSpPr>
        <p:spPr>
          <a:xfrm>
            <a:off x="524741" y="620392"/>
            <a:ext cx="3808268" cy="5504688"/>
          </a:xfrm>
        </p:spPr>
        <p:txBody>
          <a:bodyPr>
            <a:normAutofit/>
          </a:bodyPr>
          <a:lstStyle/>
          <a:p>
            <a:r>
              <a:rPr lang="tr-TR" sz="6000">
                <a:solidFill>
                  <a:schemeClr val="bg1"/>
                </a:solidFill>
              </a:rPr>
              <a:t>Farklı kuşaklarla birlikte çalışmak…</a:t>
            </a:r>
          </a:p>
        </p:txBody>
      </p:sp>
      <p:graphicFrame>
        <p:nvGraphicFramePr>
          <p:cNvPr id="5" name="İçerik Yer Tutucusu 2">
            <a:extLst>
              <a:ext uri="{FF2B5EF4-FFF2-40B4-BE49-F238E27FC236}">
                <a16:creationId xmlns:a16="http://schemas.microsoft.com/office/drawing/2014/main" id="{6A9014C4-9E56-344D-B0DF-6E6A343C1D01}"/>
              </a:ext>
            </a:extLst>
          </p:cNvPr>
          <p:cNvGraphicFramePr>
            <a:graphicFrameLocks noGrp="1"/>
          </p:cNvGraphicFramePr>
          <p:nvPr>
            <p:ph idx="1"/>
            <p:extLst>
              <p:ext uri="{D42A27DB-BD31-4B8C-83A1-F6EECF244321}">
                <p14:modId xmlns:p14="http://schemas.microsoft.com/office/powerpoint/2010/main" val="2553725737"/>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6544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3856E9-4239-4EE7-A372-FDCF4882FD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CC9CDCF-90F8-42B0-BD0A-794C52688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30095"/>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C07D05FE-3FB8-4314-A050-9AB40814D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1219"/>
            <a:ext cx="5646974" cy="6483075"/>
            <a:chOff x="-19221" y="0"/>
            <a:chExt cx="5646974" cy="6483075"/>
          </a:xfrm>
        </p:grpSpPr>
        <p:sp>
          <p:nvSpPr>
            <p:cNvPr id="14" name="Freeform: Shape 13">
              <a:extLst>
                <a:ext uri="{FF2B5EF4-FFF2-40B4-BE49-F238E27FC236}">
                  <a16:creationId xmlns:a16="http://schemas.microsoft.com/office/drawing/2014/main" id="{BDDC6C42-DDD5-4105-85F2-9C052563A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FB95E12-4EF0-42F7-BCF9-AD31B4C8E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338F8B2-67A9-4086-9341-7705CAB6F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653AAAF-CCEF-494B-9366-16BB3815A6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34B356D9-49C3-412F-8E03-AC9AE8371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Başlık 1">
            <a:extLst>
              <a:ext uri="{FF2B5EF4-FFF2-40B4-BE49-F238E27FC236}">
                <a16:creationId xmlns:a16="http://schemas.microsoft.com/office/drawing/2014/main" id="{73D4BF48-D498-2B63-59F0-56782E900AC5}"/>
              </a:ext>
            </a:extLst>
          </p:cNvPr>
          <p:cNvSpPr>
            <a:spLocks noGrp="1"/>
          </p:cNvSpPr>
          <p:nvPr>
            <p:ph type="title"/>
          </p:nvPr>
        </p:nvSpPr>
        <p:spPr>
          <a:xfrm>
            <a:off x="804672" y="2023236"/>
            <a:ext cx="3659777" cy="2820908"/>
          </a:xfrm>
        </p:spPr>
        <p:txBody>
          <a:bodyPr>
            <a:normAutofit/>
          </a:bodyPr>
          <a:lstStyle/>
          <a:p>
            <a:r>
              <a:rPr lang="tr-TR" sz="4000" dirty="0">
                <a:solidFill>
                  <a:schemeClr val="tx2"/>
                </a:solidFill>
              </a:rPr>
              <a:t>Kuşaklar</a:t>
            </a:r>
          </a:p>
        </p:txBody>
      </p:sp>
      <p:graphicFrame>
        <p:nvGraphicFramePr>
          <p:cNvPr id="4" name="Diyagram 3">
            <a:extLst>
              <a:ext uri="{FF2B5EF4-FFF2-40B4-BE49-F238E27FC236}">
                <a16:creationId xmlns:a16="http://schemas.microsoft.com/office/drawing/2014/main" id="{64AE7E16-80BE-A144-81E4-1FDA9FD96F49}"/>
              </a:ext>
            </a:extLst>
          </p:cNvPr>
          <p:cNvGraphicFramePr/>
          <p:nvPr>
            <p:extLst>
              <p:ext uri="{D42A27DB-BD31-4B8C-83A1-F6EECF244321}">
                <p14:modId xmlns:p14="http://schemas.microsoft.com/office/powerpoint/2010/main" val="3697713145"/>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7574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ren tekerleklerinin yakından görünümü">
            <a:extLst>
              <a:ext uri="{FF2B5EF4-FFF2-40B4-BE49-F238E27FC236}">
                <a16:creationId xmlns:a16="http://schemas.microsoft.com/office/drawing/2014/main" id="{A731B49F-F37A-EF57-8D62-54E853F40992}"/>
              </a:ext>
            </a:extLst>
          </p:cNvPr>
          <p:cNvPicPr>
            <a:picLocks noChangeAspect="1"/>
          </p:cNvPicPr>
          <p:nvPr/>
        </p:nvPicPr>
        <p:blipFill rotWithShape="1">
          <a:blip r:embed="rId2"/>
          <a:srcRect r="5882"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A1CA5D6B-B0D9-F60E-CF7D-63797F159FE8}"/>
              </a:ext>
            </a:extLst>
          </p:cNvPr>
          <p:cNvSpPr>
            <a:spLocks noGrp="1"/>
          </p:cNvSpPr>
          <p:nvPr>
            <p:ph type="title"/>
          </p:nvPr>
        </p:nvSpPr>
        <p:spPr>
          <a:xfrm>
            <a:off x="7531610" y="365125"/>
            <a:ext cx="3822189" cy="1899912"/>
          </a:xfrm>
        </p:spPr>
        <p:txBody>
          <a:bodyPr>
            <a:normAutofit/>
          </a:bodyPr>
          <a:lstStyle/>
          <a:p>
            <a:r>
              <a:rPr lang="tr-TR" sz="3700" b="1" i="0" u="none" strike="noStrike">
                <a:effectLst/>
                <a:latin typeface="Merriweather" pitchFamily="2" charset="0"/>
              </a:rPr>
              <a:t>En Büyük Nesil (1910-1924)</a:t>
            </a:r>
            <a:br>
              <a:rPr lang="tr-TR" sz="3700" b="1" i="0" u="none" strike="noStrike">
                <a:effectLst/>
                <a:latin typeface="Merriweather" pitchFamily="2" charset="0"/>
              </a:rPr>
            </a:br>
            <a:endParaRPr lang="tr-TR" sz="3700"/>
          </a:p>
        </p:txBody>
      </p:sp>
      <p:sp>
        <p:nvSpPr>
          <p:cNvPr id="3" name="İçerik Yer Tutucusu 2">
            <a:extLst>
              <a:ext uri="{FF2B5EF4-FFF2-40B4-BE49-F238E27FC236}">
                <a16:creationId xmlns:a16="http://schemas.microsoft.com/office/drawing/2014/main" id="{397831D1-2CF6-1BF7-1B5A-0C8000B8D09A}"/>
              </a:ext>
            </a:extLst>
          </p:cNvPr>
          <p:cNvSpPr>
            <a:spLocks noGrp="1"/>
          </p:cNvSpPr>
          <p:nvPr>
            <p:ph idx="1"/>
          </p:nvPr>
        </p:nvSpPr>
        <p:spPr>
          <a:xfrm>
            <a:off x="7531610" y="2434201"/>
            <a:ext cx="3822189" cy="3742762"/>
          </a:xfrm>
        </p:spPr>
        <p:txBody>
          <a:bodyPr>
            <a:normAutofit/>
          </a:bodyPr>
          <a:lstStyle/>
          <a:p>
            <a:r>
              <a:rPr lang="tr-TR" sz="2000" b="0" i="0" u="none" strike="noStrike" dirty="0">
                <a:effectLst/>
                <a:latin typeface="Roboto" panose="02000000000000000000" pitchFamily="2" charset="0"/>
              </a:rPr>
              <a:t>En Büyük Nesil’den olanlar Büyük Buhran sırasında büyüdüler ve muhtemelen birçoğu II. Dünya Savaşı’nda savaştı. GI Joe Kuşağı olarak da bilinirler. Bu kuşaktan olanlar </a:t>
            </a:r>
            <a:r>
              <a:rPr lang="tr-TR" sz="2000" b="0" i="0" u="none" strike="noStrike" dirty="0" err="1">
                <a:effectLst/>
                <a:latin typeface="Roboto" panose="02000000000000000000" pitchFamily="2" charset="0"/>
              </a:rPr>
              <a:t>Baby</a:t>
            </a:r>
            <a:r>
              <a:rPr lang="tr-TR" sz="2000" b="0" i="0" u="none" strike="noStrike" dirty="0">
                <a:effectLst/>
                <a:latin typeface="Roboto" panose="02000000000000000000" pitchFamily="2" charset="0"/>
              </a:rPr>
              <a:t> </a:t>
            </a:r>
            <a:r>
              <a:rPr lang="tr-TR" sz="2000" b="0" i="0" u="none" strike="noStrike" dirty="0" err="1">
                <a:effectLst/>
                <a:latin typeface="Roboto" panose="02000000000000000000" pitchFamily="2" charset="0"/>
              </a:rPr>
              <a:t>Boomerların</a:t>
            </a:r>
            <a:r>
              <a:rPr lang="tr-TR" sz="2000" b="0" i="0" u="none" strike="noStrike" dirty="0">
                <a:effectLst/>
                <a:latin typeface="Roboto" panose="02000000000000000000" pitchFamily="2" charset="0"/>
              </a:rPr>
              <a:t> ebeveynleridir.</a:t>
            </a:r>
            <a:endParaRPr lang="tr-TR" sz="2000" dirty="0"/>
          </a:p>
        </p:txBody>
      </p:sp>
    </p:spTree>
    <p:extLst>
      <p:ext uri="{BB962C8B-B14F-4D97-AF65-F5344CB8AC3E}">
        <p14:creationId xmlns:p14="http://schemas.microsoft.com/office/powerpoint/2010/main" val="3881093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FEF9F366-2ED6-AFCF-2B8D-CA112FB367F0}"/>
              </a:ext>
            </a:extLst>
          </p:cNvPr>
          <p:cNvSpPr>
            <a:spLocks noGrp="1"/>
          </p:cNvSpPr>
          <p:nvPr>
            <p:ph type="title"/>
          </p:nvPr>
        </p:nvSpPr>
        <p:spPr>
          <a:xfrm>
            <a:off x="524741" y="620392"/>
            <a:ext cx="3808268" cy="5504688"/>
          </a:xfrm>
        </p:spPr>
        <p:txBody>
          <a:bodyPr>
            <a:normAutofit/>
          </a:bodyPr>
          <a:lstStyle/>
          <a:p>
            <a:r>
              <a:rPr lang="tr-TR" sz="6000" b="1" i="0" u="none" strike="noStrike">
                <a:solidFill>
                  <a:schemeClr val="bg1"/>
                </a:solidFill>
                <a:effectLst/>
                <a:latin typeface="Merriweather" pitchFamily="2" charset="0"/>
              </a:rPr>
              <a:t>Sessiz Kuşak (1925-1945)</a:t>
            </a:r>
            <a:br>
              <a:rPr lang="tr-TR" sz="6000" b="1" i="0" u="none" strike="noStrike">
                <a:solidFill>
                  <a:schemeClr val="bg1"/>
                </a:solidFill>
                <a:effectLst/>
                <a:latin typeface="Merriweather" pitchFamily="2" charset="0"/>
              </a:rPr>
            </a:br>
            <a:endParaRPr lang="tr-TR" sz="6000">
              <a:solidFill>
                <a:schemeClr val="bg1"/>
              </a:solidFill>
            </a:endParaRPr>
          </a:p>
        </p:txBody>
      </p:sp>
      <p:graphicFrame>
        <p:nvGraphicFramePr>
          <p:cNvPr id="5" name="İçerik Yer Tutucusu 2">
            <a:extLst>
              <a:ext uri="{FF2B5EF4-FFF2-40B4-BE49-F238E27FC236}">
                <a16:creationId xmlns:a16="http://schemas.microsoft.com/office/drawing/2014/main" id="{FD2FEB78-FA4C-6DF9-BE45-2614045D67F9}"/>
              </a:ext>
            </a:extLst>
          </p:cNvPr>
          <p:cNvGraphicFramePr>
            <a:graphicFrameLocks noGrp="1"/>
          </p:cNvGraphicFramePr>
          <p:nvPr>
            <p:ph idx="1"/>
            <p:extLst>
              <p:ext uri="{D42A27DB-BD31-4B8C-83A1-F6EECF244321}">
                <p14:modId xmlns:p14="http://schemas.microsoft.com/office/powerpoint/2010/main" val="410733454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971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BE9465E-9F7B-45FB-F065-DA98C7F1CFCB}"/>
              </a:ext>
            </a:extLst>
          </p:cNvPr>
          <p:cNvSpPr>
            <a:spLocks noGrp="1"/>
          </p:cNvSpPr>
          <p:nvPr>
            <p:ph type="title"/>
          </p:nvPr>
        </p:nvSpPr>
        <p:spPr>
          <a:xfrm>
            <a:off x="836679" y="723898"/>
            <a:ext cx="6002110" cy="1495425"/>
          </a:xfrm>
        </p:spPr>
        <p:txBody>
          <a:bodyPr>
            <a:normAutofit/>
          </a:bodyPr>
          <a:lstStyle/>
          <a:p>
            <a:r>
              <a:rPr lang="tr-TR" sz="3400" b="1" i="0" u="none" strike="noStrike">
                <a:effectLst/>
                <a:latin typeface="Merriweather" pitchFamily="2" charset="0"/>
              </a:rPr>
              <a:t>Baby Boomer Kuşağı (1946-1960)</a:t>
            </a:r>
            <a:br>
              <a:rPr lang="tr-TR" sz="3400" b="1" i="0" u="none" strike="noStrike">
                <a:effectLst/>
                <a:latin typeface="Merriweather" pitchFamily="2" charset="0"/>
              </a:rPr>
            </a:br>
            <a:endParaRPr lang="tr-TR" sz="3400"/>
          </a:p>
        </p:txBody>
      </p:sp>
      <p:pic>
        <p:nvPicPr>
          <p:cNvPr id="6" name="Picture 5">
            <a:extLst>
              <a:ext uri="{FF2B5EF4-FFF2-40B4-BE49-F238E27FC236}">
                <a16:creationId xmlns:a16="http://schemas.microsoft.com/office/drawing/2014/main" id="{E93879C6-38F8-D9C9-70C3-0301D02BA1B7}"/>
              </a:ext>
            </a:extLst>
          </p:cNvPr>
          <p:cNvPicPr>
            <a:picLocks noChangeAspect="1"/>
          </p:cNvPicPr>
          <p:nvPr/>
        </p:nvPicPr>
        <p:blipFill rotWithShape="1">
          <a:blip r:embed="rId2"/>
          <a:srcRect l="26139" r="30181"/>
          <a:stretch/>
        </p:blipFill>
        <p:spPr>
          <a:xfrm>
            <a:off x="7199440" y="10"/>
            <a:ext cx="4992560" cy="6857990"/>
          </a:xfrm>
          <a:prstGeom prst="rect">
            <a:avLst/>
          </a:prstGeom>
          <a:effectLst/>
        </p:spPr>
      </p:pic>
      <p:graphicFrame>
        <p:nvGraphicFramePr>
          <p:cNvPr id="5" name="İçerik Yer Tutucusu 2">
            <a:extLst>
              <a:ext uri="{FF2B5EF4-FFF2-40B4-BE49-F238E27FC236}">
                <a16:creationId xmlns:a16="http://schemas.microsoft.com/office/drawing/2014/main" id="{E30D5D6E-4423-4CCB-98B3-A89A831A7302}"/>
              </a:ext>
            </a:extLst>
          </p:cNvPr>
          <p:cNvGraphicFramePr>
            <a:graphicFrameLocks noGrp="1"/>
          </p:cNvGraphicFramePr>
          <p:nvPr>
            <p:ph idx="1"/>
            <p:extLst>
              <p:ext uri="{D42A27DB-BD31-4B8C-83A1-F6EECF244321}">
                <p14:modId xmlns:p14="http://schemas.microsoft.com/office/powerpoint/2010/main" val="3427455774"/>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8712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E7C9225-7194-47B4-D349-9EB1BE15C03E}"/>
              </a:ext>
            </a:extLst>
          </p:cNvPr>
          <p:cNvSpPr>
            <a:spLocks noGrp="1"/>
          </p:cNvSpPr>
          <p:nvPr>
            <p:ph type="title"/>
          </p:nvPr>
        </p:nvSpPr>
        <p:spPr>
          <a:xfrm>
            <a:off x="836679" y="723898"/>
            <a:ext cx="6002110" cy="1495425"/>
          </a:xfrm>
        </p:spPr>
        <p:txBody>
          <a:bodyPr>
            <a:normAutofit/>
          </a:bodyPr>
          <a:lstStyle/>
          <a:p>
            <a:r>
              <a:rPr lang="tr-TR" sz="4000" b="1" i="0" u="none" strike="noStrike">
                <a:effectLst/>
                <a:latin typeface="Merriweather" pitchFamily="2" charset="0"/>
              </a:rPr>
              <a:t>X Kuşağı (1961-1980)</a:t>
            </a:r>
            <a:br>
              <a:rPr lang="tr-TR" sz="4000" b="1" i="0" u="none" strike="noStrike">
                <a:effectLst/>
                <a:latin typeface="Merriweather" pitchFamily="2" charset="0"/>
              </a:rPr>
            </a:br>
            <a:endParaRPr lang="tr-TR" sz="4000"/>
          </a:p>
        </p:txBody>
      </p:sp>
      <p:sp>
        <p:nvSpPr>
          <p:cNvPr id="3" name="İçerik Yer Tutucusu 2">
            <a:extLst>
              <a:ext uri="{FF2B5EF4-FFF2-40B4-BE49-F238E27FC236}">
                <a16:creationId xmlns:a16="http://schemas.microsoft.com/office/drawing/2014/main" id="{93669EE4-E7C2-B1E8-D337-93D4F05BFE15}"/>
              </a:ext>
            </a:extLst>
          </p:cNvPr>
          <p:cNvSpPr>
            <a:spLocks noGrp="1"/>
          </p:cNvSpPr>
          <p:nvPr>
            <p:ph idx="1"/>
          </p:nvPr>
        </p:nvSpPr>
        <p:spPr>
          <a:xfrm>
            <a:off x="836680" y="2405067"/>
            <a:ext cx="6002110" cy="3729034"/>
          </a:xfrm>
        </p:spPr>
        <p:txBody>
          <a:bodyPr>
            <a:normAutofit lnSpcReduction="10000"/>
          </a:bodyPr>
          <a:lstStyle/>
          <a:p>
            <a:pPr fontAlgn="base"/>
            <a:r>
              <a:rPr lang="tr-TR" sz="1400" b="0" i="0" u="none" strike="noStrike" dirty="0">
                <a:effectLst/>
                <a:latin typeface="Roboto" panose="02000000000000000000" pitchFamily="2" charset="0"/>
              </a:rPr>
              <a:t>X kuşağı, birbirine tamamen zıt olan iki kuşağın arasında kaldığı için ‘’ortanca kuşak’’ olarak da bilinir. Kendilerinden önceki veya sonraki kuşağa göre nüfusları daha azdır. Bu kuşaktaki insanların iş sadakati, tıpkı geçmiş kuşaklardaki gibi yüksektir. </a:t>
            </a:r>
          </a:p>
          <a:p>
            <a:pPr fontAlgn="base"/>
            <a:r>
              <a:rPr lang="tr-TR" sz="1400" b="0" i="0" u="none" strike="noStrike" dirty="0">
                <a:effectLst/>
                <a:latin typeface="Roboto" panose="02000000000000000000" pitchFamily="2" charset="0"/>
              </a:rPr>
              <a:t>X kuşağının özellikleri şunlardır:</a:t>
            </a:r>
          </a:p>
          <a:p>
            <a:pPr lvl="1" fontAlgn="base"/>
            <a:r>
              <a:rPr lang="tr-TR" sz="1400" b="0" i="0" u="none" strike="noStrike" dirty="0">
                <a:effectLst/>
                <a:latin typeface="inherit"/>
              </a:rPr>
              <a:t>Rekabetçi, şüpheci ve otoriteye karşı kısmen saygılı bir nesildir.</a:t>
            </a:r>
          </a:p>
          <a:p>
            <a:pPr lvl="1" fontAlgn="base"/>
            <a:r>
              <a:rPr lang="tr-TR" sz="1400" b="0" i="0" u="none" strike="noStrike" dirty="0">
                <a:effectLst/>
                <a:latin typeface="inherit"/>
              </a:rPr>
              <a:t>Yaşamak için çalışmaları gerektiği inancına sahiptirler.</a:t>
            </a:r>
          </a:p>
          <a:p>
            <a:pPr lvl="1" fontAlgn="base"/>
            <a:r>
              <a:rPr lang="tr-TR" sz="1400" b="0" i="0" u="none" strike="noStrike" dirty="0">
                <a:effectLst/>
                <a:latin typeface="inherit"/>
              </a:rPr>
              <a:t>Farklı ırk ve dindeki insanlarla önceki nesillere kıyasla daha iyi anlaşırlar.</a:t>
            </a:r>
          </a:p>
          <a:p>
            <a:pPr lvl="1" fontAlgn="base"/>
            <a:r>
              <a:rPr lang="tr-TR" sz="1400" b="0" i="0" u="none" strike="noStrike" dirty="0">
                <a:effectLst/>
                <a:latin typeface="inherit"/>
              </a:rPr>
              <a:t>Sanattan teknolojiye kadar pek çok büyük değişime tanık olmuş ve uyum sağlamışlardır.</a:t>
            </a:r>
          </a:p>
          <a:p>
            <a:pPr lvl="1" fontAlgn="base"/>
            <a:r>
              <a:rPr lang="tr-TR" sz="1400" b="0" i="0" u="none" strike="noStrike" dirty="0">
                <a:effectLst/>
                <a:latin typeface="inherit"/>
              </a:rPr>
              <a:t>Onlar için daha az çocuk yapmak, daha iyi yaşam şartı demektir.</a:t>
            </a:r>
          </a:p>
          <a:p>
            <a:pPr lvl="1" fontAlgn="base"/>
            <a:r>
              <a:rPr lang="tr-TR" sz="1400" b="0" i="0" u="none" strike="noStrike" dirty="0">
                <a:effectLst/>
                <a:latin typeface="inherit"/>
              </a:rPr>
              <a:t>Kadınların erkeklerden daha eğitimli olduğu ilk kuşaktır.</a:t>
            </a:r>
          </a:p>
          <a:p>
            <a:pPr lvl="1" fontAlgn="base"/>
            <a:r>
              <a:rPr lang="tr-TR" sz="1400" b="0" i="0" u="none" strike="noStrike" dirty="0">
                <a:effectLst/>
                <a:latin typeface="inherit"/>
              </a:rPr>
              <a:t>Aileden ziyade arkadaşları ile birlikte büyümüşlerdir. Bu nedenle, aileye olan bağlılıkları diğer kuşaklara göre daha azdır.</a:t>
            </a:r>
            <a:br>
              <a:rPr lang="tr-TR" sz="1400" dirty="0"/>
            </a:br>
            <a:endParaRPr lang="tr-TR" sz="1400" dirty="0"/>
          </a:p>
        </p:txBody>
      </p:sp>
      <p:pic>
        <p:nvPicPr>
          <p:cNvPr id="1026" name="Picture 2" descr="Gen x stok fotoğraflar | Gen x telifsiz resimler, görseller | Depositphotos">
            <a:extLst>
              <a:ext uri="{FF2B5EF4-FFF2-40B4-BE49-F238E27FC236}">
                <a16:creationId xmlns:a16="http://schemas.microsoft.com/office/drawing/2014/main" id="{720B666B-CD87-3673-DC85-53DABC370F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091" r="-1"/>
          <a:stretch/>
        </p:blipFill>
        <p:spPr bwMode="auto">
          <a:xfrm>
            <a:off x="7540978" y="10"/>
            <a:ext cx="4651022"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365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D16F2E8-6E67-6462-786B-894F6EE84223}"/>
              </a:ext>
            </a:extLst>
          </p:cNvPr>
          <p:cNvSpPr>
            <a:spLocks noGrp="1"/>
          </p:cNvSpPr>
          <p:nvPr>
            <p:ph type="title"/>
          </p:nvPr>
        </p:nvSpPr>
        <p:spPr>
          <a:xfrm>
            <a:off x="836679" y="723898"/>
            <a:ext cx="6002110" cy="1495425"/>
          </a:xfrm>
        </p:spPr>
        <p:txBody>
          <a:bodyPr>
            <a:normAutofit/>
          </a:bodyPr>
          <a:lstStyle/>
          <a:p>
            <a:r>
              <a:rPr lang="tr-TR" sz="4000" b="1" i="0" u="none" strike="noStrike">
                <a:effectLst/>
                <a:latin typeface="Merriweather" pitchFamily="2" charset="0"/>
              </a:rPr>
              <a:t>Y Kuşağı (1981-1995)</a:t>
            </a:r>
            <a:br>
              <a:rPr lang="tr-TR" sz="4000" b="1" i="0" u="none" strike="noStrike">
                <a:effectLst/>
                <a:latin typeface="Merriweather" pitchFamily="2" charset="0"/>
              </a:rPr>
            </a:br>
            <a:endParaRPr lang="tr-TR" sz="4000"/>
          </a:p>
        </p:txBody>
      </p:sp>
      <p:sp>
        <p:nvSpPr>
          <p:cNvPr id="3" name="İçerik Yer Tutucusu 2">
            <a:extLst>
              <a:ext uri="{FF2B5EF4-FFF2-40B4-BE49-F238E27FC236}">
                <a16:creationId xmlns:a16="http://schemas.microsoft.com/office/drawing/2014/main" id="{B672870B-6748-76D8-EC52-B123803DCBA6}"/>
              </a:ext>
            </a:extLst>
          </p:cNvPr>
          <p:cNvSpPr>
            <a:spLocks noGrp="1"/>
          </p:cNvSpPr>
          <p:nvPr>
            <p:ph idx="1"/>
          </p:nvPr>
        </p:nvSpPr>
        <p:spPr>
          <a:xfrm>
            <a:off x="836680" y="2405067"/>
            <a:ext cx="6002110" cy="3729034"/>
          </a:xfrm>
        </p:spPr>
        <p:txBody>
          <a:bodyPr>
            <a:normAutofit/>
          </a:bodyPr>
          <a:lstStyle/>
          <a:p>
            <a:pPr fontAlgn="base"/>
            <a:r>
              <a:rPr lang="tr-TR" sz="1400" b="0" i="0" u="none" strike="noStrike">
                <a:effectLst/>
                <a:latin typeface="Roboto" panose="02000000000000000000" pitchFamily="2" charset="0"/>
              </a:rPr>
              <a:t>Y kuşağı, birçok kişinin “Efsane Nesil” olarak adlandırdığı kuşaktır. Sokaklarda oyun oynayarak büyüyen ve bunu yaparken de teknolojiye ayak uydurmayı başarıp neredeyse her alana hakim olmayı başaran tek kuşaktır. Y kuşağının özellikleri şunlardır:</a:t>
            </a:r>
          </a:p>
          <a:p>
            <a:pPr lvl="1" fontAlgn="base"/>
            <a:r>
              <a:rPr lang="tr-TR" sz="1400" b="0" i="0" u="none" strike="noStrike">
                <a:effectLst/>
                <a:latin typeface="inherit"/>
              </a:rPr>
              <a:t>Kolay kolay tatmin olmayan, sorgulayıcı ve girişimci bir kuşaktır.</a:t>
            </a:r>
          </a:p>
          <a:p>
            <a:pPr lvl="1" fontAlgn="base"/>
            <a:r>
              <a:rPr lang="tr-TR" sz="1400" b="0" i="0" u="none" strike="noStrike">
                <a:effectLst/>
                <a:latin typeface="inherit"/>
              </a:rPr>
              <a:t>Otoriteye karşı agresif bir tavır sergilemekten çekinmezler.</a:t>
            </a:r>
          </a:p>
          <a:p>
            <a:pPr lvl="1" fontAlgn="base"/>
            <a:r>
              <a:rPr lang="tr-TR" sz="1400" b="0" i="0" u="none" strike="noStrike">
                <a:effectLst/>
                <a:latin typeface="inherit"/>
              </a:rPr>
              <a:t>Büyüklerinden ziyade kendi yaşlarında olan insanların görüşlerine daha da önem verirler.</a:t>
            </a:r>
          </a:p>
          <a:p>
            <a:pPr lvl="1" fontAlgn="base"/>
            <a:r>
              <a:rPr lang="tr-TR" sz="1400" b="0" i="0" u="none" strike="noStrike">
                <a:effectLst/>
                <a:latin typeface="inherit"/>
              </a:rPr>
              <a:t>Y kuşağı için iş, keşfetmek istedikleri tecrübeler için maddi kaynak sağlayan bir araçtır.</a:t>
            </a:r>
          </a:p>
          <a:p>
            <a:pPr lvl="1" fontAlgn="base"/>
            <a:r>
              <a:rPr lang="tr-TR" sz="1400" b="0" i="0" u="none" strike="noStrike">
                <a:effectLst/>
                <a:latin typeface="inherit"/>
              </a:rPr>
              <a:t>Kendilerini sosyal medyada ifade etme konusunda oldukça başarılıdırlar.</a:t>
            </a:r>
          </a:p>
          <a:p>
            <a:pPr lvl="1" fontAlgn="base"/>
            <a:r>
              <a:rPr lang="tr-TR" sz="1400" b="0" i="0" u="none" strike="noStrike">
                <a:effectLst/>
                <a:latin typeface="inherit"/>
              </a:rPr>
              <a:t>Herhangi bir dine inanmayan insanların en yoğun olduğu kuşaktır.</a:t>
            </a:r>
          </a:p>
          <a:p>
            <a:pPr lvl="1" fontAlgn="base"/>
            <a:r>
              <a:rPr lang="tr-TR" sz="1400" b="0" i="0" u="none" strike="noStrike">
                <a:effectLst/>
                <a:latin typeface="inherit"/>
              </a:rPr>
              <a:t>Diğer nesiller söz konusu olunca, Y kuşağının evlenme oranı düşük, ailesi ile yaşama oranı yüksektir.</a:t>
            </a:r>
          </a:p>
          <a:p>
            <a:endParaRPr lang="tr-TR" sz="1400"/>
          </a:p>
        </p:txBody>
      </p:sp>
      <p:pic>
        <p:nvPicPr>
          <p:cNvPr id="5" name="Picture 4" descr="Bir boardgame üzerindeki zar yığını">
            <a:extLst>
              <a:ext uri="{FF2B5EF4-FFF2-40B4-BE49-F238E27FC236}">
                <a16:creationId xmlns:a16="http://schemas.microsoft.com/office/drawing/2014/main" id="{3CCA91FE-BBCB-74A6-3F2A-01BE5229EAB7}"/>
              </a:ext>
            </a:extLst>
          </p:cNvPr>
          <p:cNvPicPr>
            <a:picLocks noChangeAspect="1"/>
          </p:cNvPicPr>
          <p:nvPr/>
        </p:nvPicPr>
        <p:blipFill rotWithShape="1">
          <a:blip r:embed="rId2"/>
          <a:srcRect l="7746" r="19455"/>
          <a:stretch/>
        </p:blipFill>
        <p:spPr>
          <a:xfrm>
            <a:off x="7199440" y="10"/>
            <a:ext cx="4992560" cy="6857990"/>
          </a:xfrm>
          <a:prstGeom prst="rect">
            <a:avLst/>
          </a:prstGeom>
          <a:effectLst/>
        </p:spPr>
      </p:pic>
    </p:spTree>
    <p:extLst>
      <p:ext uri="{BB962C8B-B14F-4D97-AF65-F5344CB8AC3E}">
        <p14:creationId xmlns:p14="http://schemas.microsoft.com/office/powerpoint/2010/main" val="1143928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2DDB4D2-F41A-0CE4-85A1-2FBD6C981CC4}"/>
              </a:ext>
            </a:extLst>
          </p:cNvPr>
          <p:cNvSpPr>
            <a:spLocks noGrp="1"/>
          </p:cNvSpPr>
          <p:nvPr>
            <p:ph type="title"/>
          </p:nvPr>
        </p:nvSpPr>
        <p:spPr>
          <a:xfrm>
            <a:off x="836679" y="723898"/>
            <a:ext cx="6002110" cy="1495425"/>
          </a:xfrm>
        </p:spPr>
        <p:txBody>
          <a:bodyPr>
            <a:normAutofit/>
          </a:bodyPr>
          <a:lstStyle/>
          <a:p>
            <a:r>
              <a:rPr lang="tr-TR" sz="4000" b="1" i="0" u="none" strike="noStrike">
                <a:effectLst/>
                <a:latin typeface="Merriweather" pitchFamily="2" charset="0"/>
              </a:rPr>
              <a:t>Z Kuşağı (1996-2012)</a:t>
            </a:r>
            <a:br>
              <a:rPr lang="tr-TR" sz="4000" b="1" i="0" u="none" strike="noStrike">
                <a:effectLst/>
                <a:latin typeface="Merriweather" pitchFamily="2" charset="0"/>
              </a:rPr>
            </a:br>
            <a:endParaRPr lang="tr-TR" sz="4000"/>
          </a:p>
        </p:txBody>
      </p:sp>
      <p:sp>
        <p:nvSpPr>
          <p:cNvPr id="3" name="İçerik Yer Tutucusu 2">
            <a:extLst>
              <a:ext uri="{FF2B5EF4-FFF2-40B4-BE49-F238E27FC236}">
                <a16:creationId xmlns:a16="http://schemas.microsoft.com/office/drawing/2014/main" id="{42BC1752-BAFE-DA68-C3DB-8EC9ACB3BC95}"/>
              </a:ext>
            </a:extLst>
          </p:cNvPr>
          <p:cNvSpPr>
            <a:spLocks noGrp="1"/>
          </p:cNvSpPr>
          <p:nvPr>
            <p:ph idx="1"/>
          </p:nvPr>
        </p:nvSpPr>
        <p:spPr>
          <a:xfrm>
            <a:off x="836680" y="2405067"/>
            <a:ext cx="6002110" cy="3729034"/>
          </a:xfrm>
        </p:spPr>
        <p:txBody>
          <a:bodyPr>
            <a:normAutofit/>
          </a:bodyPr>
          <a:lstStyle/>
          <a:p>
            <a:pPr fontAlgn="base"/>
            <a:r>
              <a:rPr lang="tr-TR" sz="1600" b="0" i="0" u="none" strike="noStrike">
                <a:effectLst/>
                <a:latin typeface="Roboto" panose="02000000000000000000" pitchFamily="2" charset="0"/>
              </a:rPr>
              <a:t>Günümüzde en çok konuşulan ve hakkında araştırma yapılan nesil Z kuşağıdır. Z kuşağı kimilerine göre mükemmel, kimilerine göre işe yaramazdır. Teknolojinin içine doğan ve her gün yeni gelişmelere tanık olan bu kuşağın mensupları tamamen öngörülemez olarak tanımlanmaktadır. </a:t>
            </a:r>
          </a:p>
          <a:p>
            <a:pPr fontAlgn="base"/>
            <a:r>
              <a:rPr lang="tr-TR" sz="1600" b="0" i="0" u="none" strike="noStrike">
                <a:effectLst/>
                <a:latin typeface="Roboto" panose="02000000000000000000" pitchFamily="2" charset="0"/>
              </a:rPr>
              <a:t>Z kuşağının özellikleri şunlardır:</a:t>
            </a:r>
          </a:p>
          <a:p>
            <a:pPr lvl="1" fontAlgn="base"/>
            <a:r>
              <a:rPr lang="tr-TR" sz="1600" b="0" i="0" u="none" strike="noStrike">
                <a:effectLst/>
                <a:latin typeface="inherit"/>
              </a:rPr>
              <a:t>Geleneksellikten uzak, yaratıcı ve tüketici bir kuşaktır.</a:t>
            </a:r>
          </a:p>
          <a:p>
            <a:pPr lvl="1" fontAlgn="base"/>
            <a:r>
              <a:rPr lang="tr-TR" sz="1600" b="0" i="0" u="none" strike="noStrike">
                <a:effectLst/>
                <a:latin typeface="inherit"/>
              </a:rPr>
              <a:t>Teknoloji onlar için olmazsa olmazdır.</a:t>
            </a:r>
          </a:p>
          <a:p>
            <a:pPr lvl="1" fontAlgn="base"/>
            <a:r>
              <a:rPr lang="tr-TR" sz="1600" b="0" i="0" u="none" strike="noStrike">
                <a:effectLst/>
                <a:latin typeface="inherit"/>
              </a:rPr>
              <a:t>Otoriteye karşı saldırgan veya umursamaz bir tavır sergilemektedirler.</a:t>
            </a:r>
          </a:p>
          <a:p>
            <a:pPr lvl="1" fontAlgn="base"/>
            <a:r>
              <a:rPr lang="tr-TR" sz="1600" b="0" i="0" u="none" strike="noStrike">
                <a:effectLst/>
                <a:latin typeface="inherit"/>
              </a:rPr>
              <a:t>Bu kuşağın dijital okuryazarlığı düşüktür. Bunun sebebi sosyal medyada gördükleri her şeyi “doğru” olarak kabul etmeleridir.</a:t>
            </a:r>
          </a:p>
          <a:p>
            <a:pPr lvl="1" fontAlgn="base"/>
            <a:r>
              <a:rPr lang="tr-TR" sz="1600" b="0" i="0" u="none" strike="noStrike">
                <a:effectLst/>
                <a:latin typeface="inherit"/>
              </a:rPr>
              <a:t>Dikkat süreleri önceki nesillere kıyasla daha da düşüktür.</a:t>
            </a:r>
          </a:p>
          <a:p>
            <a:pPr lvl="1" fontAlgn="base"/>
            <a:r>
              <a:rPr lang="tr-TR" sz="1600" b="0" i="0" u="none" strike="noStrike">
                <a:effectLst/>
                <a:latin typeface="inherit"/>
              </a:rPr>
              <a:t>Diğer kuşaklara göre daha girişimci ve cesurlardır.</a:t>
            </a:r>
          </a:p>
          <a:p>
            <a:endParaRPr lang="tr-TR" sz="1600"/>
          </a:p>
        </p:txBody>
      </p:sp>
      <p:pic>
        <p:nvPicPr>
          <p:cNvPr id="2050" name="Picture 2" descr="5 Myths About Gen Z Every Recruiter Should Forget | HR Exchange Network">
            <a:extLst>
              <a:ext uri="{FF2B5EF4-FFF2-40B4-BE49-F238E27FC236}">
                <a16:creationId xmlns:a16="http://schemas.microsoft.com/office/drawing/2014/main" id="{AA57C4CC-5BE1-91F5-7EBB-1EF6716A25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11" t="-1" r="24383" b="-1"/>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612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DDEFC18-4ED5-4F68-C0F1-852CE23FF92D}"/>
              </a:ext>
            </a:extLst>
          </p:cNvPr>
          <p:cNvSpPr>
            <a:spLocks noGrp="1"/>
          </p:cNvSpPr>
          <p:nvPr>
            <p:ph type="title"/>
          </p:nvPr>
        </p:nvSpPr>
        <p:spPr>
          <a:xfrm>
            <a:off x="836679" y="723898"/>
            <a:ext cx="6002110" cy="1495425"/>
          </a:xfrm>
        </p:spPr>
        <p:txBody>
          <a:bodyPr>
            <a:normAutofit/>
          </a:bodyPr>
          <a:lstStyle/>
          <a:p>
            <a:r>
              <a:rPr lang="tr-TR" sz="4000" b="1" i="0" u="none" strike="noStrike" dirty="0">
                <a:effectLst/>
                <a:latin typeface="Merriweather" pitchFamily="2" charset="0"/>
              </a:rPr>
              <a:t>Alfa Kuşağı (2013-)</a:t>
            </a:r>
            <a:br>
              <a:rPr lang="tr-TR" sz="4000" b="1" i="0" u="none" strike="noStrike" dirty="0">
                <a:effectLst/>
                <a:latin typeface="Merriweather" pitchFamily="2" charset="0"/>
              </a:rPr>
            </a:br>
            <a:endParaRPr lang="tr-TR" sz="4000" dirty="0"/>
          </a:p>
        </p:txBody>
      </p:sp>
      <p:sp>
        <p:nvSpPr>
          <p:cNvPr id="3" name="İçerik Yer Tutucusu 2">
            <a:extLst>
              <a:ext uri="{FF2B5EF4-FFF2-40B4-BE49-F238E27FC236}">
                <a16:creationId xmlns:a16="http://schemas.microsoft.com/office/drawing/2014/main" id="{82CC526F-9072-E66C-6C7F-CFCCC8F441B5}"/>
              </a:ext>
            </a:extLst>
          </p:cNvPr>
          <p:cNvSpPr>
            <a:spLocks noGrp="1"/>
          </p:cNvSpPr>
          <p:nvPr>
            <p:ph idx="1"/>
          </p:nvPr>
        </p:nvSpPr>
        <p:spPr>
          <a:xfrm>
            <a:off x="836680" y="2405067"/>
            <a:ext cx="6002110" cy="3729034"/>
          </a:xfrm>
        </p:spPr>
        <p:txBody>
          <a:bodyPr>
            <a:normAutofit/>
          </a:bodyPr>
          <a:lstStyle/>
          <a:p>
            <a:r>
              <a:rPr lang="tr-TR" sz="2000" b="0" i="0" u="none" strike="noStrike">
                <a:effectLst/>
                <a:latin typeface="Roboto" panose="02000000000000000000" pitchFamily="2" charset="0"/>
              </a:rPr>
              <a:t>Alfa kuşağı, Z kuşağından sonra gelir ve dünya üzerinde ismi konulan son kuşaktır. 2013 yılından itibaren doğanlar Alfa kuşağı olarak adlandırılmaktadır. Alfa kuşağı, bütün mensupları 3. milenyumda ve 21. yüzyılda doğmuş tek kuşak grubudur. Alfa kuşağının üyeleri, genel itibarıyla Y ve X kuşağı mensuplarının çocuklarıdır. Genelde oyuncaklar veya geleneksel medya araçlarından ziyade güncel teknolojik aletler ile vakit geçiren ve içine kapanık bireyler olarak bilinirler.</a:t>
            </a:r>
            <a:endParaRPr lang="tr-TR" sz="2000"/>
          </a:p>
        </p:txBody>
      </p:sp>
      <p:pic>
        <p:nvPicPr>
          <p:cNvPr id="5" name="Picture 4">
            <a:extLst>
              <a:ext uri="{FF2B5EF4-FFF2-40B4-BE49-F238E27FC236}">
                <a16:creationId xmlns:a16="http://schemas.microsoft.com/office/drawing/2014/main" id="{7DD35C2C-5499-1AFB-74C1-DD59CD105B24}"/>
              </a:ext>
            </a:extLst>
          </p:cNvPr>
          <p:cNvPicPr>
            <a:picLocks noChangeAspect="1"/>
          </p:cNvPicPr>
          <p:nvPr/>
        </p:nvPicPr>
        <p:blipFill rotWithShape="1">
          <a:blip r:embed="rId2"/>
          <a:srcRect l="25490" r="36654"/>
          <a:stretch/>
        </p:blipFill>
        <p:spPr>
          <a:xfrm>
            <a:off x="7199440" y="10"/>
            <a:ext cx="4992560" cy="6857990"/>
          </a:xfrm>
          <a:prstGeom prst="rect">
            <a:avLst/>
          </a:prstGeom>
          <a:effectLst/>
        </p:spPr>
      </p:pic>
    </p:spTree>
    <p:extLst>
      <p:ext uri="{BB962C8B-B14F-4D97-AF65-F5344CB8AC3E}">
        <p14:creationId xmlns:p14="http://schemas.microsoft.com/office/powerpoint/2010/main" val="102368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1D2D120-AC5F-8C70-B307-8DCEC23AF36F}"/>
              </a:ext>
            </a:extLst>
          </p:cNvPr>
          <p:cNvSpPr>
            <a:spLocks noGrp="1"/>
          </p:cNvSpPr>
          <p:nvPr>
            <p:ph type="title"/>
          </p:nvPr>
        </p:nvSpPr>
        <p:spPr>
          <a:xfrm>
            <a:off x="836679" y="723898"/>
            <a:ext cx="6002110" cy="1495425"/>
          </a:xfrm>
        </p:spPr>
        <p:txBody>
          <a:bodyPr>
            <a:normAutofit/>
          </a:bodyPr>
          <a:lstStyle/>
          <a:p>
            <a:r>
              <a:rPr lang="tr-TR" sz="4000"/>
              <a:t>X, Y ve Z Kuşağı ile çalışmak</a:t>
            </a:r>
          </a:p>
        </p:txBody>
      </p:sp>
      <p:pic>
        <p:nvPicPr>
          <p:cNvPr id="6" name="Picture 5">
            <a:extLst>
              <a:ext uri="{FF2B5EF4-FFF2-40B4-BE49-F238E27FC236}">
                <a16:creationId xmlns:a16="http://schemas.microsoft.com/office/drawing/2014/main" id="{43B90FAB-1628-7349-1606-F089618C76F6}"/>
              </a:ext>
            </a:extLst>
          </p:cNvPr>
          <p:cNvPicPr>
            <a:picLocks noChangeAspect="1"/>
          </p:cNvPicPr>
          <p:nvPr/>
        </p:nvPicPr>
        <p:blipFill rotWithShape="1">
          <a:blip r:embed="rId2"/>
          <a:srcRect l="27105" r="24301" b="-1"/>
          <a:stretch/>
        </p:blipFill>
        <p:spPr>
          <a:xfrm>
            <a:off x="7199440" y="10"/>
            <a:ext cx="4992560" cy="6857990"/>
          </a:xfrm>
          <a:prstGeom prst="rect">
            <a:avLst/>
          </a:prstGeom>
          <a:effectLst/>
        </p:spPr>
      </p:pic>
      <p:graphicFrame>
        <p:nvGraphicFramePr>
          <p:cNvPr id="5" name="İçerik Yer Tutucusu 2">
            <a:extLst>
              <a:ext uri="{FF2B5EF4-FFF2-40B4-BE49-F238E27FC236}">
                <a16:creationId xmlns:a16="http://schemas.microsoft.com/office/drawing/2014/main" id="{15364F16-54D6-3F89-5225-C5B0AEA710D8}"/>
              </a:ext>
            </a:extLst>
          </p:cNvPr>
          <p:cNvGraphicFramePr>
            <a:graphicFrameLocks noGrp="1"/>
          </p:cNvGraphicFramePr>
          <p:nvPr>
            <p:ph idx="1"/>
            <p:extLst>
              <p:ext uri="{D42A27DB-BD31-4B8C-83A1-F6EECF244321}">
                <p14:modId xmlns:p14="http://schemas.microsoft.com/office/powerpoint/2010/main" val="397104948"/>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5215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E04EFD9-D04A-B39E-A656-498269817CEE}"/>
              </a:ext>
            </a:extLst>
          </p:cNvPr>
          <p:cNvSpPr>
            <a:spLocks noGrp="1"/>
          </p:cNvSpPr>
          <p:nvPr>
            <p:ph type="title"/>
          </p:nvPr>
        </p:nvSpPr>
        <p:spPr>
          <a:xfrm>
            <a:off x="594360" y="637125"/>
            <a:ext cx="3802276" cy="5256371"/>
          </a:xfrm>
        </p:spPr>
        <p:txBody>
          <a:bodyPr>
            <a:normAutofit/>
          </a:bodyPr>
          <a:lstStyle/>
          <a:p>
            <a:r>
              <a:rPr lang="tr-TR" sz="4800">
                <a:solidFill>
                  <a:schemeClr val="bg1"/>
                </a:solidFill>
              </a:rPr>
              <a:t>Kuşaklar arasında kimlik farkı</a:t>
            </a:r>
          </a:p>
        </p:txBody>
      </p:sp>
      <p:graphicFrame>
        <p:nvGraphicFramePr>
          <p:cNvPr id="5" name="İçerik Yer Tutucusu 2">
            <a:extLst>
              <a:ext uri="{FF2B5EF4-FFF2-40B4-BE49-F238E27FC236}">
                <a16:creationId xmlns:a16="http://schemas.microsoft.com/office/drawing/2014/main" id="{F8C4B421-D1C9-B7DA-4CCD-F80DE4FFD970}"/>
              </a:ext>
            </a:extLst>
          </p:cNvPr>
          <p:cNvGraphicFramePr>
            <a:graphicFrameLocks noGrp="1"/>
          </p:cNvGraphicFramePr>
          <p:nvPr>
            <p:ph idx="1"/>
            <p:extLst>
              <p:ext uri="{D42A27DB-BD31-4B8C-83A1-F6EECF244321}">
                <p14:modId xmlns:p14="http://schemas.microsoft.com/office/powerpoint/2010/main" val="3245531496"/>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0868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9EA57D9-89C2-EC6B-8CA8-7EB43988B855}"/>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Sağlık alanında kuşaklar</a:t>
            </a:r>
          </a:p>
        </p:txBody>
      </p:sp>
      <p:graphicFrame>
        <p:nvGraphicFramePr>
          <p:cNvPr id="3" name="Tablo 3">
            <a:extLst>
              <a:ext uri="{FF2B5EF4-FFF2-40B4-BE49-F238E27FC236}">
                <a16:creationId xmlns:a16="http://schemas.microsoft.com/office/drawing/2014/main" id="{EEBC821F-228C-E216-FFAC-DA00DEB4E5FC}"/>
              </a:ext>
            </a:extLst>
          </p:cNvPr>
          <p:cNvGraphicFramePr>
            <a:graphicFrameLocks noGrp="1"/>
          </p:cNvGraphicFramePr>
          <p:nvPr>
            <p:extLst>
              <p:ext uri="{D42A27DB-BD31-4B8C-83A1-F6EECF244321}">
                <p14:modId xmlns:p14="http://schemas.microsoft.com/office/powerpoint/2010/main" val="3746656836"/>
              </p:ext>
            </p:extLst>
          </p:nvPr>
        </p:nvGraphicFramePr>
        <p:xfrm>
          <a:off x="643465" y="1544308"/>
          <a:ext cx="10905069" cy="4661940"/>
        </p:xfrm>
        <a:graphic>
          <a:graphicData uri="http://schemas.openxmlformats.org/drawingml/2006/table">
            <a:tbl>
              <a:tblPr firstRow="1" bandRow="1">
                <a:tableStyleId>{3B4B98B0-60AC-42C2-AFA5-B58CD77FA1E5}</a:tableStyleId>
              </a:tblPr>
              <a:tblGrid>
                <a:gridCol w="1939405">
                  <a:extLst>
                    <a:ext uri="{9D8B030D-6E8A-4147-A177-3AD203B41FA5}">
                      <a16:colId xmlns:a16="http://schemas.microsoft.com/office/drawing/2014/main" val="3534333673"/>
                    </a:ext>
                  </a:extLst>
                </a:gridCol>
                <a:gridCol w="2276626">
                  <a:extLst>
                    <a:ext uri="{9D8B030D-6E8A-4147-A177-3AD203B41FA5}">
                      <a16:colId xmlns:a16="http://schemas.microsoft.com/office/drawing/2014/main" val="2821047472"/>
                    </a:ext>
                  </a:extLst>
                </a:gridCol>
                <a:gridCol w="2228398">
                  <a:extLst>
                    <a:ext uri="{9D8B030D-6E8A-4147-A177-3AD203B41FA5}">
                      <a16:colId xmlns:a16="http://schemas.microsoft.com/office/drawing/2014/main" val="141801577"/>
                    </a:ext>
                  </a:extLst>
                </a:gridCol>
                <a:gridCol w="2521235">
                  <a:extLst>
                    <a:ext uri="{9D8B030D-6E8A-4147-A177-3AD203B41FA5}">
                      <a16:colId xmlns:a16="http://schemas.microsoft.com/office/drawing/2014/main" val="2012729437"/>
                    </a:ext>
                  </a:extLst>
                </a:gridCol>
                <a:gridCol w="1939405">
                  <a:extLst>
                    <a:ext uri="{9D8B030D-6E8A-4147-A177-3AD203B41FA5}">
                      <a16:colId xmlns:a16="http://schemas.microsoft.com/office/drawing/2014/main" val="2708311212"/>
                    </a:ext>
                  </a:extLst>
                </a:gridCol>
              </a:tblGrid>
              <a:tr h="340442">
                <a:tc>
                  <a:txBody>
                    <a:bodyPr/>
                    <a:lstStyle/>
                    <a:p>
                      <a:r>
                        <a:rPr lang="tr-TR" sz="1800" dirty="0"/>
                        <a:t>Kuşak</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Çocukluk karakteristikleri</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Kişisel Karakteristikler</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İş Karakteristikleri</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Teknolojiye uyum</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1918539"/>
                  </a:ext>
                </a:extLst>
              </a:tr>
              <a:tr h="765994">
                <a:tc>
                  <a:txBody>
                    <a:bodyPr/>
                    <a:lstStyle/>
                    <a:p>
                      <a:r>
                        <a:rPr lang="tr-TR" sz="1800" dirty="0"/>
                        <a:t>Sessiz Kuşak</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Geleneksel aile yapısı, erken evlenme ve boşanma yok</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Düzene saygılı, adanmış</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Değerlere, hiyerarşiye ve bağlılığa önem veren</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Düşük</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1556028"/>
                  </a:ext>
                </a:extLst>
              </a:tr>
              <a:tr h="765994">
                <a:tc>
                  <a:txBody>
                    <a:bodyPr/>
                    <a:lstStyle/>
                    <a:p>
                      <a:r>
                        <a:rPr lang="tr-TR" sz="1800" dirty="0" err="1"/>
                        <a:t>Baby</a:t>
                      </a:r>
                      <a:r>
                        <a:rPr lang="tr-TR" sz="1800" dirty="0"/>
                        <a:t> </a:t>
                      </a:r>
                      <a:r>
                        <a:rPr lang="tr-TR" sz="1800" dirty="0" err="1"/>
                        <a:t>Boomers</a:t>
                      </a:r>
                      <a:endParaRPr lang="tr-TR" sz="1800" dirty="0"/>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Çalışan baba, evde kalan anne</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Otoriteye karşı çıkan, kendini göstermeye çalışan</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İşkolik, rekabetçi</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Orta</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4352912"/>
                  </a:ext>
                </a:extLst>
              </a:tr>
              <a:tr h="553218">
                <a:tc>
                  <a:txBody>
                    <a:bodyPr/>
                    <a:lstStyle/>
                    <a:p>
                      <a:r>
                        <a:rPr lang="tr-TR" sz="1800" dirty="0"/>
                        <a:t>X kuşağı</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Bakıcıyla büyüyen çocuklar</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Kendi kendini yöneten, yüksek eğitimli</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İş-yaşam dengesine önem veren, değişime açık</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Yüksek</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965086"/>
                  </a:ext>
                </a:extLst>
              </a:tr>
              <a:tr h="553218">
                <a:tc>
                  <a:txBody>
                    <a:bodyPr/>
                    <a:lstStyle/>
                    <a:p>
                      <a:r>
                        <a:rPr lang="tr-TR" sz="1800" dirty="0"/>
                        <a:t>Y kuşağı</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Helikopter aile</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Kendine güvenen, yaratıcı</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Geri bildirime açık, takım çalışmasını seven</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Yüksek</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7294587"/>
                  </a:ext>
                </a:extLst>
              </a:tr>
              <a:tr h="553218">
                <a:tc>
                  <a:txBody>
                    <a:bodyPr/>
                    <a:lstStyle/>
                    <a:p>
                      <a:r>
                        <a:rPr lang="tr-TR" sz="1800" dirty="0"/>
                        <a:t>Z kuşağı</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Helikopter ya da bağımsız aile</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800"/>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800"/>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800" dirty="0"/>
                        <a:t>Çok Yüksek</a:t>
                      </a:r>
                    </a:p>
                  </a:txBody>
                  <a:tcPr marL="91190" marR="91190" marT="45595" marB="455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3397137"/>
                  </a:ext>
                </a:extLst>
              </a:tr>
            </a:tbl>
          </a:graphicData>
        </a:graphic>
      </p:graphicFrame>
      <p:sp>
        <p:nvSpPr>
          <p:cNvPr id="12" name="Metin kutusu 11">
            <a:extLst>
              <a:ext uri="{FF2B5EF4-FFF2-40B4-BE49-F238E27FC236}">
                <a16:creationId xmlns:a16="http://schemas.microsoft.com/office/drawing/2014/main" id="{EE806583-28F7-E47E-BA8E-6F16DDAACE94}"/>
              </a:ext>
            </a:extLst>
          </p:cNvPr>
          <p:cNvSpPr txBox="1"/>
          <p:nvPr/>
        </p:nvSpPr>
        <p:spPr>
          <a:xfrm>
            <a:off x="0" y="6396335"/>
            <a:ext cx="12114998" cy="461665"/>
          </a:xfrm>
          <a:prstGeom prst="rect">
            <a:avLst/>
          </a:prstGeom>
          <a:noFill/>
        </p:spPr>
        <p:txBody>
          <a:bodyPr wrap="square">
            <a:spAutoFit/>
          </a:bodyPr>
          <a:lstStyle/>
          <a:p>
            <a:pPr algn="l"/>
            <a:r>
              <a:rPr lang="tr-TR" sz="1200" b="0" i="0" u="none" strike="noStrike" dirty="0" err="1">
                <a:solidFill>
                  <a:srgbClr val="000000"/>
                </a:solidFill>
                <a:effectLst/>
              </a:rPr>
              <a:t>Mohr</a:t>
            </a:r>
            <a:r>
              <a:rPr lang="tr-TR" sz="1200" b="0" i="0" u="none" strike="noStrike" dirty="0">
                <a:solidFill>
                  <a:srgbClr val="000000"/>
                </a:solidFill>
                <a:effectLst/>
              </a:rPr>
              <a:t>, N. M., </a:t>
            </a:r>
            <a:r>
              <a:rPr lang="tr-TR" sz="1200" b="0" i="0" u="none" strike="noStrike" dirty="0" err="1">
                <a:solidFill>
                  <a:srgbClr val="000000"/>
                </a:solidFill>
                <a:effectLst/>
              </a:rPr>
              <a:t>Moreno</a:t>
            </a:r>
            <a:r>
              <a:rPr lang="tr-TR" sz="1200" b="0" i="0" u="none" strike="noStrike" dirty="0">
                <a:solidFill>
                  <a:srgbClr val="000000"/>
                </a:solidFill>
                <a:effectLst/>
              </a:rPr>
              <a:t>-Walton, L., </a:t>
            </a:r>
            <a:r>
              <a:rPr lang="tr-TR" sz="1200" b="0" i="0" u="none" strike="noStrike" dirty="0" err="1">
                <a:solidFill>
                  <a:srgbClr val="000000"/>
                </a:solidFill>
                <a:effectLst/>
              </a:rPr>
              <a:t>Mills</a:t>
            </a:r>
            <a:r>
              <a:rPr lang="tr-TR" sz="1200" b="0" i="0" u="none" strike="noStrike" dirty="0">
                <a:solidFill>
                  <a:srgbClr val="000000"/>
                </a:solidFill>
                <a:effectLst/>
              </a:rPr>
              <a:t>, A. M., </a:t>
            </a:r>
            <a:r>
              <a:rPr lang="tr-TR" sz="1200" b="0" i="0" u="none" strike="noStrike" dirty="0" err="1">
                <a:solidFill>
                  <a:srgbClr val="000000"/>
                </a:solidFill>
                <a:effectLst/>
              </a:rPr>
              <a:t>Brunett</a:t>
            </a:r>
            <a:r>
              <a:rPr lang="tr-TR" sz="1200" b="0" i="0" u="none" strike="noStrike" dirty="0">
                <a:solidFill>
                  <a:srgbClr val="000000"/>
                </a:solidFill>
                <a:effectLst/>
              </a:rPr>
              <a:t>, P. H., &amp; </a:t>
            </a:r>
            <a:r>
              <a:rPr lang="tr-TR" sz="1200" b="0" i="0" u="none" strike="noStrike" dirty="0" err="1">
                <a:solidFill>
                  <a:srgbClr val="000000"/>
                </a:solidFill>
                <a:effectLst/>
              </a:rPr>
              <a:t>Promes</a:t>
            </a:r>
            <a:r>
              <a:rPr lang="tr-TR" sz="1200" b="0" i="0" u="none" strike="noStrike" dirty="0">
                <a:solidFill>
                  <a:srgbClr val="000000"/>
                </a:solidFill>
                <a:effectLst/>
              </a:rPr>
              <a:t>, S. B. (2011). </a:t>
            </a:r>
            <a:r>
              <a:rPr lang="tr-TR" sz="1200" b="0" i="0" u="none" strike="noStrike" dirty="0" err="1">
                <a:solidFill>
                  <a:srgbClr val="000000"/>
                </a:solidFill>
                <a:effectLst/>
              </a:rPr>
              <a:t>Generational</a:t>
            </a:r>
            <a:r>
              <a:rPr lang="tr-TR" sz="1200" b="0" i="0" u="none" strike="noStrike" dirty="0">
                <a:solidFill>
                  <a:srgbClr val="000000"/>
                </a:solidFill>
                <a:effectLst/>
              </a:rPr>
              <a:t> </a:t>
            </a:r>
            <a:r>
              <a:rPr lang="tr-TR" sz="1200" b="0" i="0" u="none" strike="noStrike" dirty="0" err="1">
                <a:solidFill>
                  <a:srgbClr val="000000"/>
                </a:solidFill>
                <a:effectLst/>
              </a:rPr>
              <a:t>influences</a:t>
            </a:r>
            <a:r>
              <a:rPr lang="tr-TR" sz="1200" b="0" i="0" u="none" strike="noStrike" dirty="0">
                <a:solidFill>
                  <a:srgbClr val="000000"/>
                </a:solidFill>
                <a:effectLst/>
              </a:rPr>
              <a:t> in </a:t>
            </a:r>
            <a:r>
              <a:rPr lang="tr-TR" sz="1200" b="0" i="0" u="none" strike="noStrike" dirty="0" err="1">
                <a:solidFill>
                  <a:srgbClr val="000000"/>
                </a:solidFill>
                <a:effectLst/>
              </a:rPr>
              <a:t>academic</a:t>
            </a:r>
            <a:r>
              <a:rPr lang="tr-TR" sz="1200" b="0" i="0" u="none" strike="noStrike" dirty="0">
                <a:solidFill>
                  <a:srgbClr val="000000"/>
                </a:solidFill>
                <a:effectLst/>
              </a:rPr>
              <a:t> </a:t>
            </a:r>
            <a:r>
              <a:rPr lang="tr-TR" sz="1200" b="0" i="0" u="none" strike="noStrike" dirty="0" err="1">
                <a:solidFill>
                  <a:srgbClr val="000000"/>
                </a:solidFill>
                <a:effectLst/>
              </a:rPr>
              <a:t>emergency</a:t>
            </a:r>
            <a:r>
              <a:rPr lang="tr-TR" sz="1200" b="0" i="0" u="none" strike="noStrike" dirty="0">
                <a:solidFill>
                  <a:srgbClr val="000000"/>
                </a:solidFill>
                <a:effectLst/>
              </a:rPr>
              <a:t> </a:t>
            </a:r>
            <a:r>
              <a:rPr lang="tr-TR" sz="1200" b="0" i="0" u="none" strike="noStrike" dirty="0" err="1">
                <a:solidFill>
                  <a:srgbClr val="000000"/>
                </a:solidFill>
                <a:effectLst/>
              </a:rPr>
              <a:t>medicine</a:t>
            </a:r>
            <a:r>
              <a:rPr lang="tr-TR" sz="1200" b="0" i="0" u="none" strike="noStrike" dirty="0">
                <a:solidFill>
                  <a:srgbClr val="000000"/>
                </a:solidFill>
                <a:effectLst/>
              </a:rPr>
              <a:t>: </a:t>
            </a:r>
            <a:r>
              <a:rPr lang="tr-TR" sz="1200" b="0" i="0" u="none" strike="noStrike" dirty="0" err="1">
                <a:solidFill>
                  <a:srgbClr val="000000"/>
                </a:solidFill>
                <a:effectLst/>
              </a:rPr>
              <a:t>Teaching</a:t>
            </a:r>
            <a:r>
              <a:rPr lang="tr-TR" sz="1200" b="0" i="0" u="none" strike="noStrike" dirty="0">
                <a:solidFill>
                  <a:srgbClr val="000000"/>
                </a:solidFill>
                <a:effectLst/>
              </a:rPr>
              <a:t> </a:t>
            </a:r>
            <a:r>
              <a:rPr lang="tr-TR" sz="1200" b="0" i="0" u="none" strike="noStrike" dirty="0" err="1">
                <a:solidFill>
                  <a:srgbClr val="000000"/>
                </a:solidFill>
                <a:effectLst/>
              </a:rPr>
              <a:t>and</a:t>
            </a:r>
            <a:r>
              <a:rPr lang="tr-TR" sz="1200" b="0" i="0" u="none" strike="noStrike" dirty="0">
                <a:solidFill>
                  <a:srgbClr val="000000"/>
                </a:solidFill>
                <a:effectLst/>
              </a:rPr>
              <a:t> </a:t>
            </a:r>
            <a:r>
              <a:rPr lang="tr-TR" sz="1200" b="0" i="0" u="none" strike="noStrike" dirty="0" err="1">
                <a:solidFill>
                  <a:srgbClr val="000000"/>
                </a:solidFill>
                <a:effectLst/>
              </a:rPr>
              <a:t>learning</a:t>
            </a:r>
            <a:r>
              <a:rPr lang="tr-TR" sz="1200" b="0" i="0" u="none" strike="noStrike" dirty="0">
                <a:solidFill>
                  <a:srgbClr val="000000"/>
                </a:solidFill>
                <a:effectLst/>
              </a:rPr>
              <a:t>, </a:t>
            </a:r>
            <a:r>
              <a:rPr lang="tr-TR" sz="1200" b="0" i="0" u="none" strike="noStrike" dirty="0" err="1">
                <a:solidFill>
                  <a:srgbClr val="000000"/>
                </a:solidFill>
                <a:effectLst/>
              </a:rPr>
              <a:t>mentoring</a:t>
            </a:r>
            <a:r>
              <a:rPr lang="tr-TR" sz="1200" b="0" i="0" u="none" strike="noStrike" dirty="0">
                <a:solidFill>
                  <a:srgbClr val="000000"/>
                </a:solidFill>
                <a:effectLst/>
              </a:rPr>
              <a:t>, </a:t>
            </a:r>
            <a:r>
              <a:rPr lang="tr-TR" sz="1200" b="0" i="0" u="none" strike="noStrike" dirty="0" err="1">
                <a:solidFill>
                  <a:srgbClr val="000000"/>
                </a:solidFill>
                <a:effectLst/>
              </a:rPr>
              <a:t>and</a:t>
            </a:r>
            <a:r>
              <a:rPr lang="tr-TR" sz="1200" b="0" i="0" u="none" strike="noStrike" dirty="0">
                <a:solidFill>
                  <a:srgbClr val="000000"/>
                </a:solidFill>
                <a:effectLst/>
              </a:rPr>
              <a:t> </a:t>
            </a:r>
            <a:r>
              <a:rPr lang="tr-TR" sz="1200" b="0" i="0" u="none" strike="noStrike" dirty="0" err="1">
                <a:solidFill>
                  <a:srgbClr val="000000"/>
                </a:solidFill>
                <a:effectLst/>
              </a:rPr>
              <a:t>technology</a:t>
            </a:r>
            <a:r>
              <a:rPr lang="tr-TR" sz="1200" b="0" i="0" u="none" strike="noStrike" dirty="0">
                <a:solidFill>
                  <a:srgbClr val="000000"/>
                </a:solidFill>
                <a:effectLst/>
              </a:rPr>
              <a:t> (</a:t>
            </a:r>
            <a:r>
              <a:rPr lang="tr-TR" sz="1200" b="0" i="0" u="none" strike="noStrike" dirty="0" err="1">
                <a:solidFill>
                  <a:srgbClr val="000000"/>
                </a:solidFill>
                <a:effectLst/>
              </a:rPr>
              <a:t>part</a:t>
            </a:r>
            <a:r>
              <a:rPr lang="tr-TR" sz="1200" b="0" i="0" u="none" strike="noStrike" dirty="0">
                <a:solidFill>
                  <a:srgbClr val="000000"/>
                </a:solidFill>
                <a:effectLst/>
              </a:rPr>
              <a:t> I). </a:t>
            </a:r>
            <a:r>
              <a:rPr lang="tr-TR" sz="1200" b="0" i="1" u="none" strike="noStrike" dirty="0" err="1">
                <a:solidFill>
                  <a:srgbClr val="000000"/>
                </a:solidFill>
                <a:effectLst/>
              </a:rPr>
              <a:t>Academic</a:t>
            </a:r>
            <a:r>
              <a:rPr lang="tr-TR" sz="1200" b="0" i="1" u="none" strike="noStrike" dirty="0">
                <a:solidFill>
                  <a:srgbClr val="000000"/>
                </a:solidFill>
                <a:effectLst/>
              </a:rPr>
              <a:t> </a:t>
            </a:r>
            <a:r>
              <a:rPr lang="tr-TR" sz="1200" b="0" i="1" u="none" strike="noStrike" dirty="0" err="1">
                <a:solidFill>
                  <a:srgbClr val="000000"/>
                </a:solidFill>
                <a:effectLst/>
              </a:rPr>
              <a:t>Emergency</a:t>
            </a:r>
            <a:r>
              <a:rPr lang="tr-TR" sz="1200" b="0" i="1" u="none" strike="noStrike" dirty="0">
                <a:solidFill>
                  <a:srgbClr val="000000"/>
                </a:solidFill>
                <a:effectLst/>
              </a:rPr>
              <a:t> </a:t>
            </a:r>
            <a:r>
              <a:rPr lang="tr-TR" sz="1200" b="0" i="1" u="none" strike="noStrike" dirty="0" err="1">
                <a:solidFill>
                  <a:srgbClr val="000000"/>
                </a:solidFill>
                <a:effectLst/>
              </a:rPr>
              <a:t>Medicine</a:t>
            </a:r>
            <a:r>
              <a:rPr lang="tr-TR" sz="1200" b="0" i="0" u="none" strike="noStrike" dirty="0">
                <a:solidFill>
                  <a:srgbClr val="000000"/>
                </a:solidFill>
                <a:effectLst/>
              </a:rPr>
              <a:t>, </a:t>
            </a:r>
            <a:r>
              <a:rPr lang="tr-TR" sz="1200" b="0" i="1" u="none" strike="noStrike" dirty="0">
                <a:solidFill>
                  <a:srgbClr val="000000"/>
                </a:solidFill>
                <a:effectLst/>
              </a:rPr>
              <a:t>18</a:t>
            </a:r>
            <a:r>
              <a:rPr lang="tr-TR" sz="1200" b="0" i="0" u="none" strike="noStrike" dirty="0">
                <a:solidFill>
                  <a:srgbClr val="000000"/>
                </a:solidFill>
                <a:effectLst/>
              </a:rPr>
              <a:t>(2), 190–199. </a:t>
            </a:r>
            <a:r>
              <a:rPr lang="tr-TR" sz="1200" b="0" i="0" u="none" strike="noStrike" dirty="0" err="1">
                <a:solidFill>
                  <a:srgbClr val="000000"/>
                </a:solidFill>
                <a:effectLst/>
              </a:rPr>
              <a:t>https</a:t>
            </a:r>
            <a:r>
              <a:rPr lang="tr-TR" sz="1200" b="0" i="0" u="none" strike="noStrike" dirty="0">
                <a:solidFill>
                  <a:srgbClr val="000000"/>
                </a:solidFill>
                <a:effectLst/>
              </a:rPr>
              <a:t>://</a:t>
            </a:r>
            <a:r>
              <a:rPr lang="tr-TR" sz="1200" b="0" i="0" u="none" strike="noStrike" dirty="0" err="1">
                <a:solidFill>
                  <a:srgbClr val="000000"/>
                </a:solidFill>
                <a:effectLst/>
              </a:rPr>
              <a:t>doi.org</a:t>
            </a:r>
            <a:r>
              <a:rPr lang="tr-TR" sz="1200" b="0" i="0" u="none" strike="noStrike" dirty="0">
                <a:solidFill>
                  <a:srgbClr val="000000"/>
                </a:solidFill>
                <a:effectLst/>
              </a:rPr>
              <a:t>/10.1111/j.1553-2712.2010.00985.x </a:t>
            </a:r>
          </a:p>
        </p:txBody>
      </p:sp>
    </p:spTree>
    <p:extLst>
      <p:ext uri="{BB962C8B-B14F-4D97-AF65-F5344CB8AC3E}">
        <p14:creationId xmlns:p14="http://schemas.microsoft.com/office/powerpoint/2010/main" val="1461449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9EA57D9-89C2-EC6B-8CA8-7EB43988B855}"/>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Sağlık alanında kuşaklar</a:t>
            </a:r>
          </a:p>
        </p:txBody>
      </p:sp>
      <p:graphicFrame>
        <p:nvGraphicFramePr>
          <p:cNvPr id="3" name="Tablo 3">
            <a:extLst>
              <a:ext uri="{FF2B5EF4-FFF2-40B4-BE49-F238E27FC236}">
                <a16:creationId xmlns:a16="http://schemas.microsoft.com/office/drawing/2014/main" id="{EEBC821F-228C-E216-FFAC-DA00DEB4E5FC}"/>
              </a:ext>
            </a:extLst>
          </p:cNvPr>
          <p:cNvGraphicFramePr>
            <a:graphicFrameLocks noGrp="1"/>
          </p:cNvGraphicFramePr>
          <p:nvPr>
            <p:extLst>
              <p:ext uri="{D42A27DB-BD31-4B8C-83A1-F6EECF244321}">
                <p14:modId xmlns:p14="http://schemas.microsoft.com/office/powerpoint/2010/main" val="1199195792"/>
              </p:ext>
            </p:extLst>
          </p:nvPr>
        </p:nvGraphicFramePr>
        <p:xfrm>
          <a:off x="643467" y="1790667"/>
          <a:ext cx="10905067" cy="4163321"/>
        </p:xfrm>
        <a:graphic>
          <a:graphicData uri="http://schemas.openxmlformats.org/drawingml/2006/table">
            <a:tbl>
              <a:tblPr firstRow="1" bandRow="1">
                <a:tableStyleId>{3B4B98B0-60AC-42C2-AFA5-B58CD77FA1E5}</a:tableStyleId>
              </a:tblPr>
              <a:tblGrid>
                <a:gridCol w="1794534">
                  <a:extLst>
                    <a:ext uri="{9D8B030D-6E8A-4147-A177-3AD203B41FA5}">
                      <a16:colId xmlns:a16="http://schemas.microsoft.com/office/drawing/2014/main" val="3534333673"/>
                    </a:ext>
                  </a:extLst>
                </a:gridCol>
                <a:gridCol w="1794534">
                  <a:extLst>
                    <a:ext uri="{9D8B030D-6E8A-4147-A177-3AD203B41FA5}">
                      <a16:colId xmlns:a16="http://schemas.microsoft.com/office/drawing/2014/main" val="4138248573"/>
                    </a:ext>
                  </a:extLst>
                </a:gridCol>
                <a:gridCol w="1794534">
                  <a:extLst>
                    <a:ext uri="{9D8B030D-6E8A-4147-A177-3AD203B41FA5}">
                      <a16:colId xmlns:a16="http://schemas.microsoft.com/office/drawing/2014/main" val="4142984781"/>
                    </a:ext>
                  </a:extLst>
                </a:gridCol>
                <a:gridCol w="1871644">
                  <a:extLst>
                    <a:ext uri="{9D8B030D-6E8A-4147-A177-3AD203B41FA5}">
                      <a16:colId xmlns:a16="http://schemas.microsoft.com/office/drawing/2014/main" val="4255698217"/>
                    </a:ext>
                  </a:extLst>
                </a:gridCol>
                <a:gridCol w="3649821">
                  <a:extLst>
                    <a:ext uri="{9D8B030D-6E8A-4147-A177-3AD203B41FA5}">
                      <a16:colId xmlns:a16="http://schemas.microsoft.com/office/drawing/2014/main" val="1560046689"/>
                    </a:ext>
                  </a:extLst>
                </a:gridCol>
              </a:tblGrid>
              <a:tr h="731273">
                <a:tc>
                  <a:txBody>
                    <a:bodyPr/>
                    <a:lstStyle/>
                    <a:p>
                      <a:r>
                        <a:rPr lang="tr-TR" sz="1600" b="1" cap="none" spc="0" dirty="0">
                          <a:solidFill>
                            <a:schemeClr val="tx1"/>
                          </a:solidFill>
                        </a:rPr>
                        <a:t>Kuşak</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b="1" cap="none" spc="0" dirty="0">
                          <a:solidFill>
                            <a:schemeClr val="tx1"/>
                          </a:solidFill>
                        </a:rPr>
                        <a:t>Güçlü Yanlar</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b="1" cap="none" spc="0" dirty="0">
                          <a:solidFill>
                            <a:schemeClr val="tx1"/>
                          </a:solidFill>
                        </a:rPr>
                        <a:t>Zayıf Yanlar</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b="1" cap="none" spc="0" dirty="0">
                          <a:solidFill>
                            <a:schemeClr val="tx1"/>
                          </a:solidFill>
                        </a:rPr>
                        <a:t>Liderlerin kör noktası</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b="1" cap="none" spc="0" dirty="0">
                          <a:solidFill>
                            <a:schemeClr val="tx1"/>
                          </a:solidFill>
                        </a:rPr>
                        <a:t>Birlikte çalışmak için ipuçları</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1918539"/>
                  </a:ext>
                </a:extLst>
              </a:tr>
              <a:tr h="731273">
                <a:tc>
                  <a:txBody>
                    <a:bodyPr/>
                    <a:lstStyle/>
                    <a:p>
                      <a:r>
                        <a:rPr lang="tr-TR" sz="1600" cap="none" spc="0" dirty="0">
                          <a:solidFill>
                            <a:schemeClr val="tx1"/>
                          </a:solidFill>
                        </a:rPr>
                        <a:t>Sessiz Kuşak</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dirty="0" err="1">
                          <a:solidFill>
                            <a:schemeClr val="tx1"/>
                          </a:solidFill>
                        </a:rPr>
                        <a:t>Mentorluk</a:t>
                      </a:r>
                      <a:r>
                        <a:rPr lang="tr-TR" sz="1600" cap="none" spc="0" dirty="0">
                          <a:solidFill>
                            <a:schemeClr val="tx1"/>
                          </a:solidFill>
                        </a:rPr>
                        <a:t>, takım çalışması, ilişkiler</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dirty="0">
                          <a:solidFill>
                            <a:schemeClr val="tx1"/>
                          </a:solidFill>
                        </a:rPr>
                        <a:t>Teknoloji</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dirty="0">
                          <a:solidFill>
                            <a:schemeClr val="tx1"/>
                          </a:solidFill>
                        </a:rPr>
                        <a:t>Benim yolum, yoksa yok.</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tr-TR" sz="1600" cap="none" spc="0" dirty="0">
                          <a:solidFill>
                            <a:schemeClr val="tx1"/>
                          </a:solidFill>
                        </a:rPr>
                        <a:t>Yüz yüze iletişim kurmaya özen gösterin. Teknoloji ile ilişkilerine dair kötü yorumlar yapmayın. Takım çalışmasına dahil edin. </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1556028"/>
                  </a:ext>
                </a:extLst>
              </a:tr>
              <a:tr h="731273">
                <a:tc>
                  <a:txBody>
                    <a:bodyPr/>
                    <a:lstStyle/>
                    <a:p>
                      <a:r>
                        <a:rPr lang="tr-TR" sz="1600" cap="none" spc="0" err="1">
                          <a:solidFill>
                            <a:schemeClr val="tx1"/>
                          </a:solidFill>
                        </a:rPr>
                        <a:t>Baby</a:t>
                      </a:r>
                      <a:r>
                        <a:rPr lang="tr-TR" sz="1600" cap="none" spc="0">
                          <a:solidFill>
                            <a:schemeClr val="tx1"/>
                          </a:solidFill>
                        </a:rPr>
                        <a:t> </a:t>
                      </a:r>
                      <a:r>
                        <a:rPr lang="tr-TR" sz="1600" cap="none" spc="0" err="1">
                          <a:solidFill>
                            <a:schemeClr val="tx1"/>
                          </a:solidFill>
                        </a:rPr>
                        <a:t>Boomers</a:t>
                      </a:r>
                      <a:endParaRPr lang="tr-TR" sz="1600" cap="none" spc="0">
                        <a:solidFill>
                          <a:schemeClr val="tx1"/>
                        </a:solidFill>
                      </a:endParaRP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err="1">
                          <a:solidFill>
                            <a:schemeClr val="tx1"/>
                          </a:solidFill>
                        </a:rPr>
                        <a:t>Mentorluk</a:t>
                      </a:r>
                      <a:r>
                        <a:rPr lang="tr-TR" sz="1600" cap="none" spc="0">
                          <a:solidFill>
                            <a:schemeClr val="tx1"/>
                          </a:solidFill>
                        </a:rPr>
                        <a:t>, iş etiği</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Teknoloji, işkolik olmak, rekabetçilik</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Kazanmak </a:t>
                      </a:r>
                      <a:r>
                        <a:rPr lang="tr-TR" sz="1600" cap="none" spc="0" err="1">
                          <a:solidFill>
                            <a:schemeClr val="tx1"/>
                          </a:solidFill>
                        </a:rPr>
                        <a:t>herşeydir</a:t>
                      </a:r>
                      <a:r>
                        <a:rPr lang="tr-TR" sz="1600" cap="none" spc="0">
                          <a:solidFill>
                            <a:schemeClr val="tx1"/>
                          </a:solidFill>
                        </a:rPr>
                        <a:t>.</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extLst>
                  <a:ext uri="{0D108BD9-81ED-4DB2-BD59-A6C34878D82A}">
                    <a16:rowId xmlns:a16="http://schemas.microsoft.com/office/drawing/2014/main" val="2274352912"/>
                  </a:ext>
                </a:extLst>
              </a:tr>
              <a:tr h="731273">
                <a:tc>
                  <a:txBody>
                    <a:bodyPr/>
                    <a:lstStyle/>
                    <a:p>
                      <a:r>
                        <a:rPr lang="tr-TR" sz="1600" cap="none" spc="0">
                          <a:solidFill>
                            <a:schemeClr val="tx1"/>
                          </a:solidFill>
                        </a:rPr>
                        <a:t>X kuşağı</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İş-yaşam dengesi, işinde anlam arayan</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Azmin az olması</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Patron olduğunu sana kim söyledi?</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lang="tr-TR" sz="1600" cap="none" spc="0" dirty="0">
                          <a:solidFill>
                            <a:schemeClr val="tx1"/>
                          </a:solidFill>
                        </a:rPr>
                        <a:t>Danışmanlık verin, gelişim olanakları sağlayın. Sıklıkla geri bildirim verin. İş-yaşam dengesi sağlamaya çalışın. Yaptığı iş ile ilgili anlam bulmasını sağlayın.</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9965086"/>
                  </a:ext>
                </a:extLst>
              </a:tr>
              <a:tr h="731273">
                <a:tc>
                  <a:txBody>
                    <a:bodyPr/>
                    <a:lstStyle/>
                    <a:p>
                      <a:r>
                        <a:rPr lang="tr-TR" sz="1600" cap="none" spc="0">
                          <a:solidFill>
                            <a:schemeClr val="tx1"/>
                          </a:solidFill>
                        </a:rPr>
                        <a:t>Y kuşağı</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Takım çalışması, teknoloji</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Sabırsız</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Savunmacı, eleştiriyi kaldıramaz.</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extLst>
                  <a:ext uri="{0D108BD9-81ED-4DB2-BD59-A6C34878D82A}">
                    <a16:rowId xmlns:a16="http://schemas.microsoft.com/office/drawing/2014/main" val="3467294587"/>
                  </a:ext>
                </a:extLst>
              </a:tr>
              <a:tr h="506956">
                <a:tc>
                  <a:txBody>
                    <a:bodyPr/>
                    <a:lstStyle/>
                    <a:p>
                      <a:r>
                        <a:rPr lang="tr-TR" sz="1600" cap="none" spc="0">
                          <a:solidFill>
                            <a:schemeClr val="tx1"/>
                          </a:solidFill>
                        </a:rPr>
                        <a:t>Z kuşağı</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Teknoloji, bireysellik</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a:solidFill>
                            <a:schemeClr val="tx1"/>
                          </a:solidFill>
                        </a:rPr>
                        <a:t>Çabuk sıkılan</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cap="none" spc="0" dirty="0">
                          <a:solidFill>
                            <a:schemeClr val="tx1"/>
                          </a:solidFill>
                        </a:rPr>
                        <a:t>Kendine odaklanan</a:t>
                      </a:r>
                    </a:p>
                  </a:txBody>
                  <a:tcPr marL="0" marR="67295" marT="26918" marB="201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extLst>
                  <a:ext uri="{0D108BD9-81ED-4DB2-BD59-A6C34878D82A}">
                    <a16:rowId xmlns:a16="http://schemas.microsoft.com/office/drawing/2014/main" val="1503397137"/>
                  </a:ext>
                </a:extLst>
              </a:tr>
            </a:tbl>
          </a:graphicData>
        </a:graphic>
      </p:graphicFrame>
      <p:sp>
        <p:nvSpPr>
          <p:cNvPr id="4" name="Metin kutusu 3">
            <a:extLst>
              <a:ext uri="{FF2B5EF4-FFF2-40B4-BE49-F238E27FC236}">
                <a16:creationId xmlns:a16="http://schemas.microsoft.com/office/drawing/2014/main" id="{18BF42F6-8166-0749-BED9-6D309E48BB1B}"/>
              </a:ext>
            </a:extLst>
          </p:cNvPr>
          <p:cNvSpPr txBox="1"/>
          <p:nvPr/>
        </p:nvSpPr>
        <p:spPr>
          <a:xfrm>
            <a:off x="0" y="6396335"/>
            <a:ext cx="12114998" cy="461665"/>
          </a:xfrm>
          <a:prstGeom prst="rect">
            <a:avLst/>
          </a:prstGeom>
          <a:noFill/>
        </p:spPr>
        <p:txBody>
          <a:bodyPr wrap="square">
            <a:spAutoFit/>
          </a:bodyPr>
          <a:lstStyle/>
          <a:p>
            <a:pPr algn="l"/>
            <a:r>
              <a:rPr lang="tr-TR" sz="1200" b="0" i="0" u="none" strike="noStrike" dirty="0" err="1">
                <a:solidFill>
                  <a:srgbClr val="000000"/>
                </a:solidFill>
                <a:effectLst/>
              </a:rPr>
              <a:t>Mohr</a:t>
            </a:r>
            <a:r>
              <a:rPr lang="tr-TR" sz="1200" b="0" i="0" u="none" strike="noStrike" dirty="0">
                <a:solidFill>
                  <a:srgbClr val="000000"/>
                </a:solidFill>
                <a:effectLst/>
              </a:rPr>
              <a:t>, N. M., </a:t>
            </a:r>
            <a:r>
              <a:rPr lang="tr-TR" sz="1200" b="0" i="0" u="none" strike="noStrike" dirty="0" err="1">
                <a:solidFill>
                  <a:srgbClr val="000000"/>
                </a:solidFill>
                <a:effectLst/>
              </a:rPr>
              <a:t>Moreno</a:t>
            </a:r>
            <a:r>
              <a:rPr lang="tr-TR" sz="1200" b="0" i="0" u="none" strike="noStrike" dirty="0">
                <a:solidFill>
                  <a:srgbClr val="000000"/>
                </a:solidFill>
                <a:effectLst/>
              </a:rPr>
              <a:t>-Walton, L., </a:t>
            </a:r>
            <a:r>
              <a:rPr lang="tr-TR" sz="1200" b="0" i="0" u="none" strike="noStrike" dirty="0" err="1">
                <a:solidFill>
                  <a:srgbClr val="000000"/>
                </a:solidFill>
                <a:effectLst/>
              </a:rPr>
              <a:t>Mills</a:t>
            </a:r>
            <a:r>
              <a:rPr lang="tr-TR" sz="1200" b="0" i="0" u="none" strike="noStrike" dirty="0">
                <a:solidFill>
                  <a:srgbClr val="000000"/>
                </a:solidFill>
                <a:effectLst/>
              </a:rPr>
              <a:t>, A. M., </a:t>
            </a:r>
            <a:r>
              <a:rPr lang="tr-TR" sz="1200" b="0" i="0" u="none" strike="noStrike" dirty="0" err="1">
                <a:solidFill>
                  <a:srgbClr val="000000"/>
                </a:solidFill>
                <a:effectLst/>
              </a:rPr>
              <a:t>Brunett</a:t>
            </a:r>
            <a:r>
              <a:rPr lang="tr-TR" sz="1200" b="0" i="0" u="none" strike="noStrike" dirty="0">
                <a:solidFill>
                  <a:srgbClr val="000000"/>
                </a:solidFill>
                <a:effectLst/>
              </a:rPr>
              <a:t>, P. H., &amp; </a:t>
            </a:r>
            <a:r>
              <a:rPr lang="tr-TR" sz="1200" b="0" i="0" u="none" strike="noStrike" dirty="0" err="1">
                <a:solidFill>
                  <a:srgbClr val="000000"/>
                </a:solidFill>
                <a:effectLst/>
              </a:rPr>
              <a:t>Promes</a:t>
            </a:r>
            <a:r>
              <a:rPr lang="tr-TR" sz="1200" b="0" i="0" u="none" strike="noStrike" dirty="0">
                <a:solidFill>
                  <a:srgbClr val="000000"/>
                </a:solidFill>
                <a:effectLst/>
              </a:rPr>
              <a:t>, S. B. (2011). </a:t>
            </a:r>
            <a:r>
              <a:rPr lang="tr-TR" sz="1200" b="0" i="0" u="none" strike="noStrike" dirty="0" err="1">
                <a:solidFill>
                  <a:srgbClr val="000000"/>
                </a:solidFill>
                <a:effectLst/>
              </a:rPr>
              <a:t>Generational</a:t>
            </a:r>
            <a:r>
              <a:rPr lang="tr-TR" sz="1200" b="0" i="0" u="none" strike="noStrike" dirty="0">
                <a:solidFill>
                  <a:srgbClr val="000000"/>
                </a:solidFill>
                <a:effectLst/>
              </a:rPr>
              <a:t> </a:t>
            </a:r>
            <a:r>
              <a:rPr lang="tr-TR" sz="1200" b="0" i="0" u="none" strike="noStrike" dirty="0" err="1">
                <a:solidFill>
                  <a:srgbClr val="000000"/>
                </a:solidFill>
                <a:effectLst/>
              </a:rPr>
              <a:t>influences</a:t>
            </a:r>
            <a:r>
              <a:rPr lang="tr-TR" sz="1200" b="0" i="0" u="none" strike="noStrike" dirty="0">
                <a:solidFill>
                  <a:srgbClr val="000000"/>
                </a:solidFill>
                <a:effectLst/>
              </a:rPr>
              <a:t> in </a:t>
            </a:r>
            <a:r>
              <a:rPr lang="tr-TR" sz="1200" b="0" i="0" u="none" strike="noStrike" dirty="0" err="1">
                <a:solidFill>
                  <a:srgbClr val="000000"/>
                </a:solidFill>
                <a:effectLst/>
              </a:rPr>
              <a:t>academic</a:t>
            </a:r>
            <a:r>
              <a:rPr lang="tr-TR" sz="1200" b="0" i="0" u="none" strike="noStrike" dirty="0">
                <a:solidFill>
                  <a:srgbClr val="000000"/>
                </a:solidFill>
                <a:effectLst/>
              </a:rPr>
              <a:t> </a:t>
            </a:r>
            <a:r>
              <a:rPr lang="tr-TR" sz="1200" b="0" i="0" u="none" strike="noStrike" dirty="0" err="1">
                <a:solidFill>
                  <a:srgbClr val="000000"/>
                </a:solidFill>
                <a:effectLst/>
              </a:rPr>
              <a:t>emergency</a:t>
            </a:r>
            <a:r>
              <a:rPr lang="tr-TR" sz="1200" b="0" i="0" u="none" strike="noStrike" dirty="0">
                <a:solidFill>
                  <a:srgbClr val="000000"/>
                </a:solidFill>
                <a:effectLst/>
              </a:rPr>
              <a:t> </a:t>
            </a:r>
            <a:r>
              <a:rPr lang="tr-TR" sz="1200" b="0" i="0" u="none" strike="noStrike" dirty="0" err="1">
                <a:solidFill>
                  <a:srgbClr val="000000"/>
                </a:solidFill>
                <a:effectLst/>
              </a:rPr>
              <a:t>medicine</a:t>
            </a:r>
            <a:r>
              <a:rPr lang="tr-TR" sz="1200" b="0" i="0" u="none" strike="noStrike" dirty="0">
                <a:solidFill>
                  <a:srgbClr val="000000"/>
                </a:solidFill>
                <a:effectLst/>
              </a:rPr>
              <a:t>: </a:t>
            </a:r>
            <a:r>
              <a:rPr lang="tr-TR" sz="1200" b="0" i="0" u="none" strike="noStrike" dirty="0" err="1">
                <a:solidFill>
                  <a:srgbClr val="000000"/>
                </a:solidFill>
                <a:effectLst/>
              </a:rPr>
              <a:t>Teaching</a:t>
            </a:r>
            <a:r>
              <a:rPr lang="tr-TR" sz="1200" b="0" i="0" u="none" strike="noStrike" dirty="0">
                <a:solidFill>
                  <a:srgbClr val="000000"/>
                </a:solidFill>
                <a:effectLst/>
              </a:rPr>
              <a:t> </a:t>
            </a:r>
            <a:r>
              <a:rPr lang="tr-TR" sz="1200" b="0" i="0" u="none" strike="noStrike" dirty="0" err="1">
                <a:solidFill>
                  <a:srgbClr val="000000"/>
                </a:solidFill>
                <a:effectLst/>
              </a:rPr>
              <a:t>and</a:t>
            </a:r>
            <a:r>
              <a:rPr lang="tr-TR" sz="1200" b="0" i="0" u="none" strike="noStrike" dirty="0">
                <a:solidFill>
                  <a:srgbClr val="000000"/>
                </a:solidFill>
                <a:effectLst/>
              </a:rPr>
              <a:t> </a:t>
            </a:r>
            <a:r>
              <a:rPr lang="tr-TR" sz="1200" b="0" i="0" u="none" strike="noStrike" dirty="0" err="1">
                <a:solidFill>
                  <a:srgbClr val="000000"/>
                </a:solidFill>
                <a:effectLst/>
              </a:rPr>
              <a:t>learning</a:t>
            </a:r>
            <a:r>
              <a:rPr lang="tr-TR" sz="1200" b="0" i="0" u="none" strike="noStrike" dirty="0">
                <a:solidFill>
                  <a:srgbClr val="000000"/>
                </a:solidFill>
                <a:effectLst/>
              </a:rPr>
              <a:t>, </a:t>
            </a:r>
            <a:r>
              <a:rPr lang="tr-TR" sz="1200" b="0" i="0" u="none" strike="noStrike" dirty="0" err="1">
                <a:solidFill>
                  <a:srgbClr val="000000"/>
                </a:solidFill>
                <a:effectLst/>
              </a:rPr>
              <a:t>mentoring</a:t>
            </a:r>
            <a:r>
              <a:rPr lang="tr-TR" sz="1200" b="0" i="0" u="none" strike="noStrike" dirty="0">
                <a:solidFill>
                  <a:srgbClr val="000000"/>
                </a:solidFill>
                <a:effectLst/>
              </a:rPr>
              <a:t>, </a:t>
            </a:r>
            <a:r>
              <a:rPr lang="tr-TR" sz="1200" b="0" i="0" u="none" strike="noStrike" dirty="0" err="1">
                <a:solidFill>
                  <a:srgbClr val="000000"/>
                </a:solidFill>
                <a:effectLst/>
              </a:rPr>
              <a:t>and</a:t>
            </a:r>
            <a:r>
              <a:rPr lang="tr-TR" sz="1200" b="0" i="0" u="none" strike="noStrike" dirty="0">
                <a:solidFill>
                  <a:srgbClr val="000000"/>
                </a:solidFill>
                <a:effectLst/>
              </a:rPr>
              <a:t> </a:t>
            </a:r>
            <a:r>
              <a:rPr lang="tr-TR" sz="1200" b="0" i="0" u="none" strike="noStrike" dirty="0" err="1">
                <a:solidFill>
                  <a:srgbClr val="000000"/>
                </a:solidFill>
                <a:effectLst/>
              </a:rPr>
              <a:t>technology</a:t>
            </a:r>
            <a:r>
              <a:rPr lang="tr-TR" sz="1200" b="0" i="0" u="none" strike="noStrike" dirty="0">
                <a:solidFill>
                  <a:srgbClr val="000000"/>
                </a:solidFill>
                <a:effectLst/>
              </a:rPr>
              <a:t> (</a:t>
            </a:r>
            <a:r>
              <a:rPr lang="tr-TR" sz="1200" b="0" i="0" u="none" strike="noStrike" dirty="0" err="1">
                <a:solidFill>
                  <a:srgbClr val="000000"/>
                </a:solidFill>
                <a:effectLst/>
              </a:rPr>
              <a:t>part</a:t>
            </a:r>
            <a:r>
              <a:rPr lang="tr-TR" sz="1200" b="0" i="0" u="none" strike="noStrike" dirty="0">
                <a:solidFill>
                  <a:srgbClr val="000000"/>
                </a:solidFill>
                <a:effectLst/>
              </a:rPr>
              <a:t> I). </a:t>
            </a:r>
            <a:r>
              <a:rPr lang="tr-TR" sz="1200" b="0" i="1" u="none" strike="noStrike" dirty="0" err="1">
                <a:solidFill>
                  <a:srgbClr val="000000"/>
                </a:solidFill>
                <a:effectLst/>
              </a:rPr>
              <a:t>Academic</a:t>
            </a:r>
            <a:r>
              <a:rPr lang="tr-TR" sz="1200" b="0" i="1" u="none" strike="noStrike" dirty="0">
                <a:solidFill>
                  <a:srgbClr val="000000"/>
                </a:solidFill>
                <a:effectLst/>
              </a:rPr>
              <a:t> </a:t>
            </a:r>
            <a:r>
              <a:rPr lang="tr-TR" sz="1200" b="0" i="1" u="none" strike="noStrike" dirty="0" err="1">
                <a:solidFill>
                  <a:srgbClr val="000000"/>
                </a:solidFill>
                <a:effectLst/>
              </a:rPr>
              <a:t>Emergency</a:t>
            </a:r>
            <a:r>
              <a:rPr lang="tr-TR" sz="1200" b="0" i="1" u="none" strike="noStrike" dirty="0">
                <a:solidFill>
                  <a:srgbClr val="000000"/>
                </a:solidFill>
                <a:effectLst/>
              </a:rPr>
              <a:t> </a:t>
            </a:r>
            <a:r>
              <a:rPr lang="tr-TR" sz="1200" b="0" i="1" u="none" strike="noStrike" dirty="0" err="1">
                <a:solidFill>
                  <a:srgbClr val="000000"/>
                </a:solidFill>
                <a:effectLst/>
              </a:rPr>
              <a:t>Medicine</a:t>
            </a:r>
            <a:r>
              <a:rPr lang="tr-TR" sz="1200" b="0" i="0" u="none" strike="noStrike" dirty="0">
                <a:solidFill>
                  <a:srgbClr val="000000"/>
                </a:solidFill>
                <a:effectLst/>
              </a:rPr>
              <a:t>, </a:t>
            </a:r>
            <a:r>
              <a:rPr lang="tr-TR" sz="1200" b="0" i="1" u="none" strike="noStrike" dirty="0">
                <a:solidFill>
                  <a:srgbClr val="000000"/>
                </a:solidFill>
                <a:effectLst/>
              </a:rPr>
              <a:t>18</a:t>
            </a:r>
            <a:r>
              <a:rPr lang="tr-TR" sz="1200" b="0" i="0" u="none" strike="noStrike" dirty="0">
                <a:solidFill>
                  <a:srgbClr val="000000"/>
                </a:solidFill>
                <a:effectLst/>
              </a:rPr>
              <a:t>(2), 190–199. </a:t>
            </a:r>
            <a:r>
              <a:rPr lang="tr-TR" sz="1200" b="0" i="0" u="none" strike="noStrike" dirty="0" err="1">
                <a:solidFill>
                  <a:srgbClr val="000000"/>
                </a:solidFill>
                <a:effectLst/>
              </a:rPr>
              <a:t>https</a:t>
            </a:r>
            <a:r>
              <a:rPr lang="tr-TR" sz="1200" b="0" i="0" u="none" strike="noStrike" dirty="0">
                <a:solidFill>
                  <a:srgbClr val="000000"/>
                </a:solidFill>
                <a:effectLst/>
              </a:rPr>
              <a:t>://</a:t>
            </a:r>
            <a:r>
              <a:rPr lang="tr-TR" sz="1200" b="0" i="0" u="none" strike="noStrike" dirty="0" err="1">
                <a:solidFill>
                  <a:srgbClr val="000000"/>
                </a:solidFill>
                <a:effectLst/>
              </a:rPr>
              <a:t>doi.org</a:t>
            </a:r>
            <a:r>
              <a:rPr lang="tr-TR" sz="1200" b="0" i="0" u="none" strike="noStrike" dirty="0">
                <a:solidFill>
                  <a:srgbClr val="000000"/>
                </a:solidFill>
                <a:effectLst/>
              </a:rPr>
              <a:t>/10.1111/j.1553-2712.2010.00985.x </a:t>
            </a:r>
          </a:p>
        </p:txBody>
      </p:sp>
    </p:spTree>
    <p:extLst>
      <p:ext uri="{BB962C8B-B14F-4D97-AF65-F5344CB8AC3E}">
        <p14:creationId xmlns:p14="http://schemas.microsoft.com/office/powerpoint/2010/main" val="2577347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580A0F-B484-B63F-6D93-C03A50F2FBA5}"/>
              </a:ext>
            </a:extLst>
          </p:cNvPr>
          <p:cNvSpPr>
            <a:spLocks noGrp="1"/>
          </p:cNvSpPr>
          <p:nvPr>
            <p:ph type="title"/>
          </p:nvPr>
        </p:nvSpPr>
        <p:spPr/>
        <p:txBody>
          <a:bodyPr/>
          <a:lstStyle/>
          <a:p>
            <a:r>
              <a:rPr lang="tr-TR" dirty="0"/>
              <a:t>Farklı sağlık çalışanı görüşleri</a:t>
            </a:r>
          </a:p>
        </p:txBody>
      </p:sp>
      <p:sp>
        <p:nvSpPr>
          <p:cNvPr id="4" name="Bulut Belirtme Çizgisi 3">
            <a:extLst>
              <a:ext uri="{FF2B5EF4-FFF2-40B4-BE49-F238E27FC236}">
                <a16:creationId xmlns:a16="http://schemas.microsoft.com/office/drawing/2014/main" id="{DC6C22D8-40D6-5971-AA2A-7FCC8F8D60B7}"/>
              </a:ext>
            </a:extLst>
          </p:cNvPr>
          <p:cNvSpPr/>
          <p:nvPr/>
        </p:nvSpPr>
        <p:spPr>
          <a:xfrm>
            <a:off x="558266" y="1718732"/>
            <a:ext cx="3051208" cy="1992429"/>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t>Bu yeni sağlıkçılar işte uzun bir günün değerini bilmiyorlar ve sadece tembeller!</a:t>
            </a:r>
          </a:p>
          <a:p>
            <a:pPr algn="ctr"/>
            <a:r>
              <a:rPr lang="tr-TR" sz="1600" dirty="0"/>
              <a:t>(</a:t>
            </a:r>
            <a:r>
              <a:rPr lang="tr-TR" sz="1600" dirty="0" err="1"/>
              <a:t>Baby</a:t>
            </a:r>
            <a:r>
              <a:rPr lang="tr-TR" sz="1600" dirty="0"/>
              <a:t> </a:t>
            </a:r>
            <a:r>
              <a:rPr lang="tr-TR" sz="1600" dirty="0" err="1"/>
              <a:t>boomers</a:t>
            </a:r>
            <a:r>
              <a:rPr lang="tr-TR" sz="1600" dirty="0"/>
              <a:t>)</a:t>
            </a:r>
          </a:p>
          <a:p>
            <a:pPr algn="ctr"/>
            <a:endParaRPr lang="tr-TR" sz="1600" dirty="0"/>
          </a:p>
        </p:txBody>
      </p:sp>
      <p:sp>
        <p:nvSpPr>
          <p:cNvPr id="6" name="Yuvarlatılmış Dikdörtgen Belirtme Çizgisi 5">
            <a:extLst>
              <a:ext uri="{FF2B5EF4-FFF2-40B4-BE49-F238E27FC236}">
                <a16:creationId xmlns:a16="http://schemas.microsoft.com/office/drawing/2014/main" id="{3EE5126F-5971-77D9-491F-78940693E0D7}"/>
              </a:ext>
            </a:extLst>
          </p:cNvPr>
          <p:cNvSpPr/>
          <p:nvPr/>
        </p:nvSpPr>
        <p:spPr>
          <a:xfrm>
            <a:off x="4951560" y="1741341"/>
            <a:ext cx="3051208" cy="1992429"/>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t>Ben yeni çalışanken işim olduğu için şükrediyordum.</a:t>
            </a:r>
          </a:p>
          <a:p>
            <a:r>
              <a:rPr lang="tr-TR" dirty="0"/>
              <a:t>(Y kuşağı)</a:t>
            </a:r>
          </a:p>
        </p:txBody>
      </p:sp>
      <p:sp>
        <p:nvSpPr>
          <p:cNvPr id="7" name="Oval Belirtme Çizgisi 6">
            <a:extLst>
              <a:ext uri="{FF2B5EF4-FFF2-40B4-BE49-F238E27FC236}">
                <a16:creationId xmlns:a16="http://schemas.microsoft.com/office/drawing/2014/main" id="{1301222D-D78B-3295-8D27-33CF03BAD84F}"/>
              </a:ext>
            </a:extLst>
          </p:cNvPr>
          <p:cNvSpPr/>
          <p:nvPr/>
        </p:nvSpPr>
        <p:spPr>
          <a:xfrm>
            <a:off x="8911718" y="1623311"/>
            <a:ext cx="3051208" cy="199242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t>Bunlarda sadece işkolik!</a:t>
            </a:r>
          </a:p>
          <a:p>
            <a:r>
              <a:rPr lang="tr-TR" dirty="0"/>
              <a:t>(X ve Z kuşağı)</a:t>
            </a:r>
          </a:p>
        </p:txBody>
      </p:sp>
      <p:pic>
        <p:nvPicPr>
          <p:cNvPr id="3074" name="Picture 2" descr="Alfa Kuşağı Nedir? Hangi Yıllar Arasındadır? - Gülay Savaş">
            <a:extLst>
              <a:ext uri="{FF2B5EF4-FFF2-40B4-BE49-F238E27FC236}">
                <a16:creationId xmlns:a16="http://schemas.microsoft.com/office/drawing/2014/main" id="{F1DA4A5B-9FE7-DF68-3980-22A682910B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22" t="2133" r="60185" b="50000"/>
          <a:stretch/>
        </p:blipFill>
        <p:spPr bwMode="auto">
          <a:xfrm>
            <a:off x="372116" y="4052711"/>
            <a:ext cx="2144890" cy="26049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lfa Kuşağı Nedir? Hangi Yıllar Arasındadır? - Gülay Savaş">
            <a:extLst>
              <a:ext uri="{FF2B5EF4-FFF2-40B4-BE49-F238E27FC236}">
                <a16:creationId xmlns:a16="http://schemas.microsoft.com/office/drawing/2014/main" id="{79622107-763C-B1BB-9370-82353C38A0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408" t="3378" r="40647" b="50000"/>
          <a:stretch/>
        </p:blipFill>
        <p:spPr bwMode="auto">
          <a:xfrm>
            <a:off x="4936484" y="4120444"/>
            <a:ext cx="2065868" cy="253717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lfa Kuşağı Nedir? Hangi Yıllar Arasındadır? - Gülay Savaş">
            <a:extLst>
              <a:ext uri="{FF2B5EF4-FFF2-40B4-BE49-F238E27FC236}">
                <a16:creationId xmlns:a16="http://schemas.microsoft.com/office/drawing/2014/main" id="{67FCE051-8F6E-B351-5991-8DA13DC199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315" t="4000" r="20926" b="50000"/>
          <a:stretch/>
        </p:blipFill>
        <p:spPr bwMode="auto">
          <a:xfrm>
            <a:off x="8771467" y="4120444"/>
            <a:ext cx="2043289" cy="2503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001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9F5B061-EC7A-EE91-523A-942EFEADCC65}"/>
              </a:ext>
            </a:extLst>
          </p:cNvPr>
          <p:cNvSpPr>
            <a:spLocks noGrp="1"/>
          </p:cNvSpPr>
          <p:nvPr>
            <p:ph type="title"/>
          </p:nvPr>
        </p:nvSpPr>
        <p:spPr>
          <a:xfrm>
            <a:off x="594360" y="637125"/>
            <a:ext cx="3802276" cy="5256371"/>
          </a:xfrm>
        </p:spPr>
        <p:txBody>
          <a:bodyPr>
            <a:normAutofit/>
          </a:bodyPr>
          <a:lstStyle/>
          <a:p>
            <a:r>
              <a:rPr lang="tr-TR" sz="4800">
                <a:solidFill>
                  <a:schemeClr val="bg1"/>
                </a:solidFill>
              </a:rPr>
              <a:t>Nasıl birlikte çalışılabilir?</a:t>
            </a:r>
          </a:p>
        </p:txBody>
      </p:sp>
      <p:graphicFrame>
        <p:nvGraphicFramePr>
          <p:cNvPr id="5" name="İçerik Yer Tutucusu 2">
            <a:extLst>
              <a:ext uri="{FF2B5EF4-FFF2-40B4-BE49-F238E27FC236}">
                <a16:creationId xmlns:a16="http://schemas.microsoft.com/office/drawing/2014/main" id="{12EA4182-DE83-9D60-2C07-13B2235630D9}"/>
              </a:ext>
            </a:extLst>
          </p:cNvPr>
          <p:cNvGraphicFramePr>
            <a:graphicFrameLocks noGrp="1"/>
          </p:cNvGraphicFramePr>
          <p:nvPr>
            <p:ph idx="1"/>
            <p:extLst>
              <p:ext uri="{D42A27DB-BD31-4B8C-83A1-F6EECF244321}">
                <p14:modId xmlns:p14="http://schemas.microsoft.com/office/powerpoint/2010/main" val="4172702914"/>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552845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1616</Words>
  <Application>Microsoft Macintosh PowerPoint</Application>
  <PresentationFormat>Geniş ekran</PresentationFormat>
  <Paragraphs>153</Paragraphs>
  <Slides>18</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18</vt:i4>
      </vt:variant>
    </vt:vector>
  </HeadingPairs>
  <TitlesOfParts>
    <vt:vector size="26" baseType="lpstr">
      <vt:lpstr>Arial</vt:lpstr>
      <vt:lpstr>Calibri</vt:lpstr>
      <vt:lpstr>Calibri Light</vt:lpstr>
      <vt:lpstr>inherit</vt:lpstr>
      <vt:lpstr>MentiText</vt:lpstr>
      <vt:lpstr>Merriweather</vt:lpstr>
      <vt:lpstr>Roboto</vt:lpstr>
      <vt:lpstr>Office Teması</vt:lpstr>
      <vt:lpstr>X, Y ve Z kuşağı ile çalışmak</vt:lpstr>
      <vt:lpstr>Kuşak çatışması denilince aklınıza ne geliyor?</vt:lpstr>
      <vt:lpstr>Kuşak nedir?</vt:lpstr>
      <vt:lpstr>Farklı kuşaklarla birlikte çalışmak…</vt:lpstr>
      <vt:lpstr>Kuşaklar</vt:lpstr>
      <vt:lpstr>En Büyük Nesil (1910-1924) </vt:lpstr>
      <vt:lpstr>Sessiz Kuşak (1925-1945) </vt:lpstr>
      <vt:lpstr>Baby Boomer Kuşağı (1946-1960) </vt:lpstr>
      <vt:lpstr>X Kuşağı (1961-1980) </vt:lpstr>
      <vt:lpstr>Y Kuşağı (1981-1995) </vt:lpstr>
      <vt:lpstr>Z Kuşağı (1996-2012) </vt:lpstr>
      <vt:lpstr>Alfa Kuşağı (2013-) </vt:lpstr>
      <vt:lpstr>X, Y ve Z Kuşağı ile çalışmak</vt:lpstr>
      <vt:lpstr>Kuşaklar arasında kimlik farkı</vt:lpstr>
      <vt:lpstr>Sağlık alanında kuşaklar</vt:lpstr>
      <vt:lpstr>Sağlık alanında kuşaklar</vt:lpstr>
      <vt:lpstr>Farklı sağlık çalışanı görüşleri</vt:lpstr>
      <vt:lpstr>Nasıl birlikte çalışılabilir?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 Y ve Z kuşağı ile çalışmak</dc:title>
  <dc:creator>Kağan Güney</dc:creator>
  <cp:lastModifiedBy>Kağan Güney</cp:lastModifiedBy>
  <cp:revision>6</cp:revision>
  <dcterms:created xsi:type="dcterms:W3CDTF">2022-11-07T14:39:50Z</dcterms:created>
  <dcterms:modified xsi:type="dcterms:W3CDTF">2022-11-11T20:32:12Z</dcterms:modified>
</cp:coreProperties>
</file>