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ags/tag184.xml" ContentType="application/vnd.openxmlformats-officedocument.presentationml.tags+xml"/>
  <Override PartName="/ppt/notesSlides/notesSlide1.xml" ContentType="application/vnd.openxmlformats-officedocument.presentationml.notesSlid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notesSlides/notesSlide3.xml" ContentType="application/vnd.openxmlformats-officedocument.presentationml.notesSlide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notesSlides/notesSlide4.xml" ContentType="application/vnd.openxmlformats-officedocument.presentationml.notesSlide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notesSlides/notesSlide8.xml" ContentType="application/vnd.openxmlformats-officedocument.presentationml.notesSlide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94" r:id="rId2"/>
    <p:sldMasterId id="2147483713" r:id="rId3"/>
    <p:sldMasterId id="2147483739" r:id="rId4"/>
    <p:sldMasterId id="2147483758" r:id="rId5"/>
  </p:sldMasterIdLst>
  <p:notesMasterIdLst>
    <p:notesMasterId r:id="rId45"/>
  </p:notesMasterIdLst>
  <p:handoutMasterIdLst>
    <p:handoutMasterId r:id="rId46"/>
  </p:handoutMasterIdLst>
  <p:sldIdLst>
    <p:sldId id="377" r:id="rId6"/>
    <p:sldId id="372" r:id="rId7"/>
    <p:sldId id="1483" r:id="rId8"/>
    <p:sldId id="300" r:id="rId9"/>
    <p:sldId id="301" r:id="rId10"/>
    <p:sldId id="354" r:id="rId11"/>
    <p:sldId id="457" r:id="rId12"/>
    <p:sldId id="1473" r:id="rId13"/>
    <p:sldId id="1484" r:id="rId14"/>
    <p:sldId id="1475" r:id="rId15"/>
    <p:sldId id="412" r:id="rId16"/>
    <p:sldId id="306" r:id="rId17"/>
    <p:sldId id="307" r:id="rId18"/>
    <p:sldId id="1051" r:id="rId19"/>
    <p:sldId id="1477" r:id="rId20"/>
    <p:sldId id="328" r:id="rId21"/>
    <p:sldId id="1478" r:id="rId22"/>
    <p:sldId id="1479" r:id="rId23"/>
    <p:sldId id="276" r:id="rId24"/>
    <p:sldId id="416" r:id="rId25"/>
    <p:sldId id="285" r:id="rId26"/>
    <p:sldId id="1480" r:id="rId27"/>
    <p:sldId id="1481" r:id="rId28"/>
    <p:sldId id="291" r:id="rId29"/>
    <p:sldId id="419" r:id="rId30"/>
    <p:sldId id="1467" r:id="rId31"/>
    <p:sldId id="448" r:id="rId32"/>
    <p:sldId id="1354" r:id="rId33"/>
    <p:sldId id="1357" r:id="rId34"/>
    <p:sldId id="1361" r:id="rId35"/>
    <p:sldId id="391" r:id="rId36"/>
    <p:sldId id="1342" r:id="rId37"/>
    <p:sldId id="1097" r:id="rId38"/>
    <p:sldId id="1472" r:id="rId39"/>
    <p:sldId id="423" r:id="rId40"/>
    <p:sldId id="1485" r:id="rId41"/>
    <p:sldId id="1094" r:id="rId42"/>
    <p:sldId id="661" r:id="rId43"/>
    <p:sldId id="1482" r:id="rId44"/>
  </p:sldIdLst>
  <p:sldSz cx="12192000" cy="6858000"/>
  <p:notesSz cx="6858000" cy="9144000"/>
  <p:custDataLst>
    <p:tags r:id="rId4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461" userDrawn="1">
          <p15:clr>
            <a:srgbClr val="A4A3A4"/>
          </p15:clr>
        </p15:guide>
        <p15:guide id="4" pos="7310" userDrawn="1">
          <p15:clr>
            <a:srgbClr val="A4A3A4"/>
          </p15:clr>
        </p15:guide>
        <p15:guide id="8" orient="horz" pos="799" userDrawn="1">
          <p15:clr>
            <a:srgbClr val="A4A3A4"/>
          </p15:clr>
        </p15:guide>
        <p15:guide id="9" orient="horz" pos="1117" userDrawn="1">
          <p15:clr>
            <a:srgbClr val="A4A3A4"/>
          </p15:clr>
        </p15:guide>
        <p15:guide id="10" orient="horz" pos="379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4D6F"/>
    <a:srgbClr val="743850"/>
    <a:srgbClr val="E0E1E3"/>
    <a:srgbClr val="0033A0"/>
    <a:srgbClr val="FFFFFF"/>
    <a:srgbClr val="667FA4"/>
    <a:srgbClr val="24388D"/>
    <a:srgbClr val="B2C3E5"/>
    <a:srgbClr val="BF0D3F"/>
    <a:srgbClr val="CCD4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3333" autoAdjust="0"/>
  </p:normalViewPr>
  <p:slideViewPr>
    <p:cSldViewPr snapToGrid="0" showGuides="1">
      <p:cViewPr varScale="1">
        <p:scale>
          <a:sx n="80" d="100"/>
          <a:sy n="80" d="100"/>
        </p:scale>
        <p:origin x="912" y="62"/>
      </p:cViewPr>
      <p:guideLst>
        <p:guide pos="461"/>
        <p:guide pos="7310"/>
        <p:guide orient="horz" pos="799"/>
        <p:guide orient="horz" pos="1117"/>
        <p:guide orient="horz" pos="379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285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nguc.yalcin\Desktop\documents\CareOps\Australia%20Home%20HD\cos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Kitap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Kitap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Kitap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Japonya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1"/>
                <c:pt idx="0">
                  <c:v>Diyaliz Süreleri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D7-4B27-B8FE-C461294CDB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Avrupa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1"/>
                <c:pt idx="0">
                  <c:v>Diyaliz Süreleri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D7-4B27-B8FE-C461294CDB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ABD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1"/>
                <c:pt idx="0">
                  <c:v>Diyaliz Süreleri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D7-4B27-B8FE-C461294CD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2"/>
        <c:overlap val="-27"/>
        <c:axId val="678198880"/>
        <c:axId val="130180368"/>
      </c:barChart>
      <c:catAx>
        <c:axId val="67819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0180368"/>
        <c:crosses val="autoZero"/>
        <c:auto val="1"/>
        <c:lblAlgn val="ctr"/>
        <c:lblOffset val="100"/>
        <c:noMultiLvlLbl val="0"/>
      </c:catAx>
      <c:valAx>
        <c:axId val="13018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err="1"/>
                  <a:t>Dakika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2.3331173039533377E-2"/>
              <c:y val="0.340757977001753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678198880"/>
        <c:crosses val="autoZero"/>
        <c:crossBetween val="between"/>
      </c:valAx>
      <c:spPr>
        <a:noFill/>
        <a:ln>
          <a:noFill/>
        </a:ln>
        <a:effectLst>
          <a:glow rad="596900">
            <a:schemeClr val="accent1">
              <a:alpha val="30000"/>
            </a:schemeClr>
          </a:glow>
        </a:effectLst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400" b="1" dirty="0"/>
              <a:t>Hasta başı yıllık toplam maliyet, Kanada, USD</a:t>
            </a:r>
            <a:endParaRPr lang="en-US" sz="1400" b="1" dirty="0"/>
          </a:p>
        </c:rich>
      </c:tx>
      <c:layout>
        <c:manualLayout>
          <c:xMode val="edge"/>
          <c:yMode val="edge"/>
          <c:x val="5.9182181666544036E-2"/>
          <c:y val="0.666013712047012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6.1460495008217424E-2"/>
          <c:y val="2.5533713280942723E-2"/>
          <c:w val="0.36221551745284175"/>
          <c:h val="0.629707789954267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Merkez HD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Kategori 1</c:v>
                </c:pt>
              </c:strCache>
            </c:strRef>
          </c:cat>
          <c:val>
            <c:numRef>
              <c:f>Sayfa1!$B$2</c:f>
              <c:numCache>
                <c:formatCode>General</c:formatCode>
                <c:ptCount val="1"/>
                <c:pt idx="0">
                  <c:v>51252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83-40DC-AF45-C4553B13F0DC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Satellit merkez HD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Kategori 1</c:v>
                </c:pt>
              </c:strCache>
            </c:strRef>
          </c:cat>
          <c:val>
            <c:numRef>
              <c:f>Sayfa1!$C$2</c:f>
              <c:numCache>
                <c:formatCode>General</c:formatCode>
                <c:ptCount val="1"/>
                <c:pt idx="0">
                  <c:v>42057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83-40DC-AF45-C4553B13F0DC}"/>
            </c:ext>
          </c:extLst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Ev HD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Kategori 1</c:v>
                </c:pt>
              </c:strCache>
            </c:strRef>
          </c:cat>
          <c:val>
            <c:numRef>
              <c:f>Sayfa1!$D$2</c:f>
              <c:numCache>
                <c:formatCode>General</c:formatCode>
                <c:ptCount val="1"/>
                <c:pt idx="0">
                  <c:v>29691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83-40DC-AF45-C4553B13F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25760"/>
        <c:axId val="37543936"/>
      </c:barChart>
      <c:catAx>
        <c:axId val="3752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543936"/>
        <c:crosses val="autoZero"/>
        <c:auto val="1"/>
        <c:lblAlgn val="ctr"/>
        <c:lblOffset val="100"/>
        <c:noMultiLvlLbl val="0"/>
      </c:catAx>
      <c:valAx>
        <c:axId val="3754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3752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5876462444343791"/>
          <c:y val="0.32753150884469628"/>
          <c:w val="0.41272745112468423"/>
          <c:h val="0.224273562278760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" sz="1050" b="1" dirty="0"/>
              <a:t>Tedavi Başına Maliyet </a:t>
            </a:r>
            <a:r>
              <a:rPr lang="tr" sz="1050" b="1" baseline="0" dirty="0"/>
              <a:t>Karşılaştırması @ CoP (Merkez/Ev HD)</a:t>
            </a:r>
            <a:endParaRPr lang="tr-TR" sz="1050" b="1" dirty="0"/>
          </a:p>
        </c:rich>
      </c:tx>
      <c:layout>
        <c:manualLayout>
          <c:xMode val="edge"/>
          <c:yMode val="edge"/>
          <c:x val="0.18587518351321367"/>
          <c:y val="4.2838022354026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7.6761269175392485E-2"/>
          <c:y val="0.10233969809650766"/>
          <c:w val="0.89934192261368473"/>
          <c:h val="0.746068346546783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Sheet1!$J$171</c:f>
              <c:strCache>
                <c:ptCount val="1"/>
                <c:pt idx="0">
                  <c:v>In-Center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D9D-4AF5-AA7C-C820FCBA11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Sheet1!$I$172:$I$181</c:f>
              <c:strCache>
                <c:ptCount val="10"/>
                <c:pt idx="0">
                  <c:v>Operating Expenses</c:v>
                </c:pt>
                <c:pt idx="1">
                  <c:v>HD Materials &amp; Pharma</c:v>
                </c:pt>
                <c:pt idx="2">
                  <c:v>Personnel</c:v>
                </c:pt>
                <c:pt idx="3">
                  <c:v>Facility Services</c:v>
                </c:pt>
                <c:pt idx="4">
                  <c:v>Depreciation</c:v>
                </c:pt>
                <c:pt idx="5">
                  <c:v>Rent</c:v>
                </c:pt>
                <c:pt idx="6">
                  <c:v>Maintenance</c:v>
                </c:pt>
                <c:pt idx="7">
                  <c:v>Water, Electricity</c:v>
                </c:pt>
                <c:pt idx="8">
                  <c:v>Lab (blood&amp;water)</c:v>
                </c:pt>
                <c:pt idx="9">
                  <c:v>Other</c:v>
                </c:pt>
              </c:strCache>
            </c:strRef>
          </c:cat>
          <c:val>
            <c:numRef>
              <c:f>Sheet1!$J$172:$J$181</c:f>
              <c:numCache>
                <c:formatCode>0.0</c:formatCode>
                <c:ptCount val="10"/>
                <c:pt idx="0">
                  <c:v>183.81235962424188</c:v>
                </c:pt>
                <c:pt idx="1">
                  <c:v>44.59197336239292</c:v>
                </c:pt>
                <c:pt idx="2">
                  <c:v>84.864343250507801</c:v>
                </c:pt>
                <c:pt idx="3">
                  <c:v>24.634725545243459</c:v>
                </c:pt>
                <c:pt idx="4">
                  <c:v>4.814957918996229</c:v>
                </c:pt>
                <c:pt idx="5">
                  <c:v>10.889364644912336</c:v>
                </c:pt>
                <c:pt idx="6">
                  <c:v>4.7811572815890404</c:v>
                </c:pt>
                <c:pt idx="7">
                  <c:v>5.4105304823391807</c:v>
                </c:pt>
                <c:pt idx="8">
                  <c:v>2.5280632805672343</c:v>
                </c:pt>
                <c:pt idx="9">
                  <c:v>1.2972438576936414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8B-4543-9F8F-838D611E45EA}"/>
            </c:ext>
          </c:extLst>
        </c:ser>
        <c:ser>
          <c:idx val="1"/>
          <c:order val="1"/>
          <c:tx>
            <c:strRef>
              <c:f>Sheet1!$K$171</c:f>
              <c:strCache>
                <c:ptCount val="1"/>
                <c:pt idx="0">
                  <c:v>Home HD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9200495817028081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8B-4543-9F8F-838D611E45EA}"/>
                </c:ext>
              </c:extLst>
            </c:dLbl>
            <c:dLbl>
              <c:idx val="1"/>
              <c:layout>
                <c:manualLayout>
                  <c:x val="9.8400991634055805E-3"/>
                  <c:y val="-7.853546706729874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8B-4543-9F8F-838D611E45EA}"/>
                </c:ext>
              </c:extLst>
            </c:dLbl>
            <c:dLbl>
              <c:idx val="9"/>
              <c:layout>
                <c:manualLayout>
                  <c:x val="9.8400991634056169E-3"/>
                  <c:y val="-7.853546706729874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8B-4543-9F8F-838D611E45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Sheet1!$I$172:$I$181</c:f>
              <c:strCache>
                <c:ptCount val="10"/>
                <c:pt idx="0">
                  <c:v>Operating Expenses</c:v>
                </c:pt>
                <c:pt idx="1">
                  <c:v>HD Materials &amp; Pharma</c:v>
                </c:pt>
                <c:pt idx="2">
                  <c:v>Personnel</c:v>
                </c:pt>
                <c:pt idx="3">
                  <c:v>Facility Services</c:v>
                </c:pt>
                <c:pt idx="4">
                  <c:v>Depreciation</c:v>
                </c:pt>
                <c:pt idx="5">
                  <c:v>Rent</c:v>
                </c:pt>
                <c:pt idx="6">
                  <c:v>Maintenance</c:v>
                </c:pt>
                <c:pt idx="7">
                  <c:v>Water, Electricity</c:v>
                </c:pt>
                <c:pt idx="8">
                  <c:v>Lab (blood&amp;water)</c:v>
                </c:pt>
                <c:pt idx="9">
                  <c:v>Other</c:v>
                </c:pt>
              </c:strCache>
            </c:strRef>
          </c:cat>
          <c:val>
            <c:numRef>
              <c:f>Sheet1!$K$172:$K$181</c:f>
              <c:numCache>
                <c:formatCode>0.0</c:formatCode>
                <c:ptCount val="10"/>
                <c:pt idx="0">
                  <c:v>165.93934794510449</c:v>
                </c:pt>
                <c:pt idx="1">
                  <c:v>50.511063916898877</c:v>
                </c:pt>
                <c:pt idx="2">
                  <c:v>38.801618990934202</c:v>
                </c:pt>
                <c:pt idx="3">
                  <c:v>3.2214037901125998</c:v>
                </c:pt>
                <c:pt idx="4">
                  <c:v>23.582363828504839</c:v>
                </c:pt>
                <c:pt idx="5">
                  <c:v>0</c:v>
                </c:pt>
                <c:pt idx="6">
                  <c:v>37.282847412618764</c:v>
                </c:pt>
                <c:pt idx="7">
                  <c:v>0</c:v>
                </c:pt>
                <c:pt idx="8">
                  <c:v>12.185688272722571</c:v>
                </c:pt>
                <c:pt idx="9">
                  <c:v>0.3543617333126412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8B-4543-9F8F-838D611E4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3823952"/>
        <c:axId val="750322144"/>
      </c:barChart>
      <c:catAx>
        <c:axId val="88382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50322144"/>
        <c:crossesAt val="0"/>
        <c:auto val="1"/>
        <c:lblAlgn val="ctr"/>
        <c:lblOffset val="100"/>
        <c:noMultiLvlLbl val="0"/>
      </c:catAx>
      <c:valAx>
        <c:axId val="750322144"/>
        <c:scaling>
          <c:orientation val="minMax"/>
          <c:max val="20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883823952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7348929001292051"/>
          <c:y val="0.90816607390537052"/>
          <c:w val="0.24687400858125358"/>
          <c:h val="7.22896686833143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4683305574422648"/>
          <c:y val="1.54480418694644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Sayfa1!$I$28</c:f>
              <c:strCache>
                <c:ptCount val="1"/>
                <c:pt idx="0">
                  <c:v>Merkez HD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31750" cap="rnd">
                <a:solidFill>
                  <a:srgbClr val="FF0000"/>
                </a:solidFill>
              </a:ln>
              <a:effectLst/>
            </c:spPr>
            <c:trendlineType val="linear"/>
            <c:dispRSqr val="0"/>
            <c:dispEq val="0"/>
          </c:trendline>
          <c:cat>
            <c:strRef>
              <c:f>Sayfa1!$H$29:$H$31</c:f>
              <c:strCache>
                <c:ptCount val="3"/>
                <c:pt idx="0">
                  <c:v>2009-2014</c:v>
                </c:pt>
                <c:pt idx="1">
                  <c:v>2018-2019</c:v>
                </c:pt>
                <c:pt idx="2">
                  <c:v>2019-2024</c:v>
                </c:pt>
              </c:strCache>
            </c:strRef>
          </c:cat>
          <c:val>
            <c:numRef>
              <c:f>Sayfa1!$I$29:$I$31</c:f>
              <c:numCache>
                <c:formatCode>General</c:formatCode>
                <c:ptCount val="3"/>
                <c:pt idx="0">
                  <c:v>6.8</c:v>
                </c:pt>
                <c:pt idx="1">
                  <c:v>5.9</c:v>
                </c:pt>
                <c:pt idx="2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79-4CA6-B104-CE97A78D54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93205632"/>
        <c:axId val="93207168"/>
      </c:barChart>
      <c:catAx>
        <c:axId val="9320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3207168"/>
        <c:crosses val="autoZero"/>
        <c:auto val="1"/>
        <c:lblAlgn val="ctr"/>
        <c:lblOffset val="100"/>
        <c:noMultiLvlLbl val="0"/>
      </c:catAx>
      <c:valAx>
        <c:axId val="93207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3205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0188371417375751"/>
          <c:y val="1.54480418694644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6.6770778652668422E-2"/>
          <c:y val="0.21515055409740449"/>
          <c:w val="0.90545144356955376"/>
          <c:h val="0.672048702245552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Sayfa1!$K$28</c:f>
              <c:strCache>
                <c:ptCount val="1"/>
                <c:pt idx="0">
                  <c:v>PD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31750" cap="rnd">
                <a:solidFill>
                  <a:srgbClr val="FF0000"/>
                </a:solidFill>
              </a:ln>
              <a:effectLst/>
            </c:spPr>
            <c:trendlineType val="linear"/>
            <c:dispRSqr val="0"/>
            <c:dispEq val="0"/>
          </c:trendline>
          <c:cat>
            <c:strRef>
              <c:f>Sayfa1!$J$29:$J$31</c:f>
              <c:strCache>
                <c:ptCount val="3"/>
                <c:pt idx="0">
                  <c:v>2009-2014</c:v>
                </c:pt>
                <c:pt idx="1">
                  <c:v>2018-2019</c:v>
                </c:pt>
                <c:pt idx="2">
                  <c:v>2019-2024</c:v>
                </c:pt>
              </c:strCache>
            </c:strRef>
          </c:cat>
          <c:val>
            <c:numRef>
              <c:f>Sayfa1!$K$29:$K$31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6.8</c:v>
                </c:pt>
                <c:pt idx="2">
                  <c:v>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C-472C-91B4-3502A91D4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93237248"/>
        <c:axId val="93238784"/>
      </c:barChart>
      <c:catAx>
        <c:axId val="932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3238784"/>
        <c:crosses val="autoZero"/>
        <c:auto val="1"/>
        <c:lblAlgn val="ctr"/>
        <c:lblOffset val="100"/>
        <c:noMultiLvlLbl val="0"/>
      </c:catAx>
      <c:valAx>
        <c:axId val="93238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323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790269922794287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Sayfa1!$M$28</c:f>
              <c:strCache>
                <c:ptCount val="1"/>
                <c:pt idx="0">
                  <c:v>Ev HD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31750" cap="rnd">
                <a:solidFill>
                  <a:srgbClr val="FF0000"/>
                </a:solidFill>
              </a:ln>
              <a:effectLst/>
            </c:spPr>
            <c:trendlineType val="linear"/>
            <c:dispRSqr val="0"/>
            <c:dispEq val="0"/>
          </c:trendline>
          <c:cat>
            <c:strRef>
              <c:f>Sayfa1!$L$29:$L$31</c:f>
              <c:strCache>
                <c:ptCount val="3"/>
                <c:pt idx="0">
                  <c:v>2009-2014</c:v>
                </c:pt>
                <c:pt idx="1">
                  <c:v>2018-2019</c:v>
                </c:pt>
                <c:pt idx="2">
                  <c:v>2019-2024</c:v>
                </c:pt>
              </c:strCache>
            </c:strRef>
          </c:cat>
          <c:val>
            <c:numRef>
              <c:f>Sayfa1!$M$29:$M$31</c:f>
              <c:numCache>
                <c:formatCode>General</c:formatCode>
                <c:ptCount val="3"/>
                <c:pt idx="0">
                  <c:v>10</c:v>
                </c:pt>
                <c:pt idx="1">
                  <c:v>12.3</c:v>
                </c:pt>
                <c:pt idx="2">
                  <c:v>12.9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D4-4F6D-9321-D48572968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93604480"/>
        <c:axId val="93614464"/>
      </c:barChart>
      <c:catAx>
        <c:axId val="9360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3614464"/>
        <c:crosses val="autoZero"/>
        <c:auto val="1"/>
        <c:lblAlgn val="ctr"/>
        <c:lblOffset val="100"/>
        <c:noMultiLvlLbl val="0"/>
      </c:catAx>
      <c:valAx>
        <c:axId val="93614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3604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10288065843622"/>
          <c:y val="4.0265388396708325E-2"/>
          <c:w val="0.72301448430057358"/>
          <c:h val="0.838755421920454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Sütun1</c:v>
                </c:pt>
              </c:strCache>
            </c:strRef>
          </c:tx>
          <c:spPr>
            <a:pattFill prst="pct80">
              <a:fgClr>
                <a:srgbClr val="7030A0"/>
              </a:fgClr>
              <a:bgClr>
                <a:schemeClr val="bg1"/>
              </a:bgClr>
            </a:patt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Sayfa1!$A$2:$A$11</c:f>
              <c:strCache>
                <c:ptCount val="10"/>
                <c:pt idx="0">
                  <c:v>US</c:v>
                </c:pt>
                <c:pt idx="1">
                  <c:v>UK</c:v>
                </c:pt>
                <c:pt idx="2">
                  <c:v>Australia</c:v>
                </c:pt>
                <c:pt idx="3">
                  <c:v>Canada</c:v>
                </c:pt>
                <c:pt idx="4">
                  <c:v>TURKEY</c:v>
                </c:pt>
                <c:pt idx="5">
                  <c:v>Germany</c:v>
                </c:pt>
                <c:pt idx="6">
                  <c:v>Japan</c:v>
                </c:pt>
                <c:pt idx="7">
                  <c:v>France</c:v>
                </c:pt>
                <c:pt idx="8">
                  <c:v>New Zealand</c:v>
                </c:pt>
                <c:pt idx="9">
                  <c:v>Netherlands</c:v>
                </c:pt>
              </c:strCache>
            </c:strRef>
          </c:cat>
          <c:val>
            <c:numRef>
              <c:f>Sayfa1!$B$2:$B$11</c:f>
              <c:numCache>
                <c:formatCode>General</c:formatCode>
                <c:ptCount val="10"/>
                <c:pt idx="0">
                  <c:v>10667</c:v>
                </c:pt>
                <c:pt idx="1">
                  <c:v>1553</c:v>
                </c:pt>
                <c:pt idx="2">
                  <c:v>1285</c:v>
                </c:pt>
                <c:pt idx="3">
                  <c:v>1262</c:v>
                </c:pt>
                <c:pt idx="4">
                  <c:v>835</c:v>
                </c:pt>
                <c:pt idx="5">
                  <c:v>810</c:v>
                </c:pt>
                <c:pt idx="6">
                  <c:v>773</c:v>
                </c:pt>
                <c:pt idx="7">
                  <c:v>660</c:v>
                </c:pt>
                <c:pt idx="8">
                  <c:v>420</c:v>
                </c:pt>
                <c:pt idx="9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A8-4625-89C7-719F03A69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092864"/>
        <c:axId val="135557504"/>
      </c:barChart>
      <c:catAx>
        <c:axId val="1350928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tr-TR"/>
          </a:p>
        </c:txPr>
        <c:crossAx val="135557504"/>
        <c:crosses val="autoZero"/>
        <c:auto val="1"/>
        <c:lblAlgn val="ctr"/>
        <c:lblOffset val="100"/>
        <c:noMultiLvlLbl val="0"/>
      </c:catAx>
      <c:valAx>
        <c:axId val="135557504"/>
        <c:scaling>
          <c:orientation val="minMax"/>
          <c:max val="12500"/>
          <c:min val="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tr-TR"/>
          </a:p>
        </c:txPr>
        <c:crossAx val="135092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49A1C6-0E94-4C35-A663-7AEBADBBF1C1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516105A-4677-4E13-998F-090520FF13A5}">
      <dgm:prSet phldrT="[Text]"/>
      <dgm:spPr/>
      <dgm:t>
        <a:bodyPr/>
        <a:lstStyle/>
        <a:p>
          <a:r>
            <a:rPr lang="tr-TR" b="1" dirty="0"/>
            <a:t>Yetersiz üremik toksin klirensi</a:t>
          </a:r>
          <a:endParaRPr lang="en-GB" dirty="0"/>
        </a:p>
      </dgm:t>
    </dgm:pt>
    <dgm:pt modelId="{6C833D68-5CB0-4375-B198-1C676636AC71}" type="parTrans" cxnId="{4E94A2EB-C6E8-45AB-AE79-61C14E73B8FC}">
      <dgm:prSet/>
      <dgm:spPr/>
      <dgm:t>
        <a:bodyPr/>
        <a:lstStyle/>
        <a:p>
          <a:endParaRPr lang="en-GB"/>
        </a:p>
      </dgm:t>
    </dgm:pt>
    <dgm:pt modelId="{7B6D59B2-89CE-4015-A675-69A035EC719F}" type="sibTrans" cxnId="{4E94A2EB-C6E8-45AB-AE79-61C14E73B8FC}">
      <dgm:prSet/>
      <dgm:spPr/>
      <dgm:t>
        <a:bodyPr/>
        <a:lstStyle/>
        <a:p>
          <a:endParaRPr lang="en-GB"/>
        </a:p>
      </dgm:t>
    </dgm:pt>
    <dgm:pt modelId="{4F5521FA-9E36-4C94-B6C3-E3DD4A527BDA}">
      <dgm:prSet phldrT="[Text]"/>
      <dgm:spPr/>
      <dgm:t>
        <a:bodyPr/>
        <a:lstStyle/>
        <a:p>
          <a:r>
            <a:rPr lang="tr-TR" b="1" dirty="0"/>
            <a:t>Başarısız volüm ve kan basıncı kontrolü</a:t>
          </a:r>
          <a:endParaRPr lang="en-GB" dirty="0"/>
        </a:p>
      </dgm:t>
    </dgm:pt>
    <dgm:pt modelId="{E7C637CB-A564-4E21-B9DF-3B7AEC379EE6}" type="parTrans" cxnId="{61BA9634-A1B7-4E94-99A2-AFD20E09C31C}">
      <dgm:prSet/>
      <dgm:spPr/>
      <dgm:t>
        <a:bodyPr/>
        <a:lstStyle/>
        <a:p>
          <a:endParaRPr lang="en-GB"/>
        </a:p>
      </dgm:t>
    </dgm:pt>
    <dgm:pt modelId="{618AFBD8-2435-4BDA-A1AF-F76A45FA680C}" type="sibTrans" cxnId="{61BA9634-A1B7-4E94-99A2-AFD20E09C31C}">
      <dgm:prSet/>
      <dgm:spPr/>
      <dgm:t>
        <a:bodyPr/>
        <a:lstStyle/>
        <a:p>
          <a:endParaRPr lang="en-GB"/>
        </a:p>
      </dgm:t>
    </dgm:pt>
    <dgm:pt modelId="{4486BB7B-ABE2-4483-BA63-CB651BA06AA5}">
      <dgm:prSet phldrT="[Text]"/>
      <dgm:spPr/>
      <dgm:t>
        <a:bodyPr/>
        <a:lstStyle/>
        <a:p>
          <a:r>
            <a:rPr lang="tr-TR" b="1" dirty="0"/>
            <a:t>Hızlı ultrafiltrasyon</a:t>
          </a:r>
          <a:endParaRPr lang="en-GB" dirty="0"/>
        </a:p>
      </dgm:t>
    </dgm:pt>
    <dgm:pt modelId="{D4832709-FC41-4D96-8A31-A1359404111B}" type="parTrans" cxnId="{D64237AE-96E6-49C9-ACB9-BB28E2718AA1}">
      <dgm:prSet/>
      <dgm:spPr/>
      <dgm:t>
        <a:bodyPr/>
        <a:lstStyle/>
        <a:p>
          <a:endParaRPr lang="en-GB"/>
        </a:p>
      </dgm:t>
    </dgm:pt>
    <dgm:pt modelId="{9C23D4EB-31F8-4E57-979F-B2C7A6E62DE5}" type="sibTrans" cxnId="{D64237AE-96E6-49C9-ACB9-BB28E2718AA1}">
      <dgm:prSet/>
      <dgm:spPr/>
      <dgm:t>
        <a:bodyPr/>
        <a:lstStyle/>
        <a:p>
          <a:endParaRPr lang="en-GB"/>
        </a:p>
      </dgm:t>
    </dgm:pt>
    <dgm:pt modelId="{7A087E61-DD4C-4347-9A87-69CFED1D8148}">
      <dgm:prSet phldrT="[Text]"/>
      <dgm:spPr/>
      <dgm:t>
        <a:bodyPr/>
        <a:lstStyle/>
        <a:p>
          <a:r>
            <a:rPr lang="tr-TR" b="1" dirty="0"/>
            <a:t>Yetersiz fosf</a:t>
          </a:r>
          <a:r>
            <a:rPr lang="en-GB" b="1" dirty="0"/>
            <a:t>or</a:t>
          </a:r>
          <a:r>
            <a:rPr lang="tr-TR" b="1" dirty="0"/>
            <a:t> kontrolü</a:t>
          </a:r>
          <a:endParaRPr lang="en-GB" dirty="0"/>
        </a:p>
      </dgm:t>
    </dgm:pt>
    <dgm:pt modelId="{5BF92D44-3E10-450A-9AAC-033F7B5D1B47}" type="parTrans" cxnId="{A91873AB-0BFE-47D5-B3CB-0C364F51037D}">
      <dgm:prSet/>
      <dgm:spPr/>
      <dgm:t>
        <a:bodyPr/>
        <a:lstStyle/>
        <a:p>
          <a:endParaRPr lang="en-GB"/>
        </a:p>
      </dgm:t>
    </dgm:pt>
    <dgm:pt modelId="{432F82BB-1F66-41CD-BA09-5EFBE7CB1BF7}" type="sibTrans" cxnId="{A91873AB-0BFE-47D5-B3CB-0C364F51037D}">
      <dgm:prSet/>
      <dgm:spPr/>
      <dgm:t>
        <a:bodyPr/>
        <a:lstStyle/>
        <a:p>
          <a:endParaRPr lang="en-GB"/>
        </a:p>
      </dgm:t>
    </dgm:pt>
    <dgm:pt modelId="{0D56F121-8224-48ED-8D9D-DB8F06727EC0}">
      <dgm:prSet phldrT="[Text]"/>
      <dgm:spPr/>
      <dgm:t>
        <a:bodyPr/>
        <a:lstStyle/>
        <a:p>
          <a:r>
            <a:rPr lang="en-GB" b="1" dirty="0" err="1"/>
            <a:t>Düzenli</a:t>
          </a:r>
          <a:r>
            <a:rPr lang="en-GB" b="1" dirty="0"/>
            <a:t> </a:t>
          </a:r>
          <a:r>
            <a:rPr lang="en-GB" b="1" dirty="0" err="1"/>
            <a:t>olmayan</a:t>
          </a:r>
          <a:r>
            <a:rPr lang="en-GB" b="1" dirty="0"/>
            <a:t> </a:t>
          </a:r>
          <a:r>
            <a:rPr lang="en-GB" b="1" dirty="0" err="1"/>
            <a:t>diyaliz</a:t>
          </a:r>
          <a:r>
            <a:rPr lang="en-GB" b="1" dirty="0"/>
            <a:t> </a:t>
          </a:r>
          <a:r>
            <a:rPr lang="en-GB" b="1" dirty="0" err="1"/>
            <a:t>aralıkları</a:t>
          </a:r>
          <a:endParaRPr lang="en-GB" b="1" dirty="0"/>
        </a:p>
      </dgm:t>
    </dgm:pt>
    <dgm:pt modelId="{0806F679-FBFB-48E8-9BF4-09E4B220E1D9}" type="parTrans" cxnId="{062270E3-59A9-477B-9A9A-6B71320C575D}">
      <dgm:prSet/>
      <dgm:spPr/>
      <dgm:t>
        <a:bodyPr/>
        <a:lstStyle/>
        <a:p>
          <a:endParaRPr lang="en-GB"/>
        </a:p>
      </dgm:t>
    </dgm:pt>
    <dgm:pt modelId="{2A3627C4-6DB8-42EE-B5EE-22CEB947A57F}" type="sibTrans" cxnId="{062270E3-59A9-477B-9A9A-6B71320C575D}">
      <dgm:prSet/>
      <dgm:spPr/>
      <dgm:t>
        <a:bodyPr/>
        <a:lstStyle/>
        <a:p>
          <a:endParaRPr lang="en-GB"/>
        </a:p>
      </dgm:t>
    </dgm:pt>
    <dgm:pt modelId="{7E30922C-695A-4BE0-BA0E-F92050B5DD5F}" type="pres">
      <dgm:prSet presAssocID="{7149A1C6-0E94-4C35-A663-7AEBADBBF1C1}" presName="Name0" presStyleCnt="0">
        <dgm:presLayoutVars>
          <dgm:dir/>
          <dgm:resizeHandles val="exact"/>
        </dgm:presLayoutVars>
      </dgm:prSet>
      <dgm:spPr/>
    </dgm:pt>
    <dgm:pt modelId="{6BE44071-74D8-40D1-AE86-CEECFCDBC8BB}" type="pres">
      <dgm:prSet presAssocID="{7149A1C6-0E94-4C35-A663-7AEBADBBF1C1}" presName="cycle" presStyleCnt="0"/>
      <dgm:spPr/>
    </dgm:pt>
    <dgm:pt modelId="{5D156325-F93B-4CDF-99F4-267427FFC6CA}" type="pres">
      <dgm:prSet presAssocID="{C516105A-4677-4E13-998F-090520FF13A5}" presName="nodeFirstNode" presStyleLbl="node1" presStyleIdx="0" presStyleCnt="5">
        <dgm:presLayoutVars>
          <dgm:bulletEnabled val="1"/>
        </dgm:presLayoutVars>
      </dgm:prSet>
      <dgm:spPr/>
    </dgm:pt>
    <dgm:pt modelId="{B0F16C38-C6E5-4DD7-B89E-C51CC5A007BC}" type="pres">
      <dgm:prSet presAssocID="{7B6D59B2-89CE-4015-A675-69A035EC719F}" presName="sibTransFirstNode" presStyleLbl="bgShp" presStyleIdx="0" presStyleCnt="1"/>
      <dgm:spPr/>
    </dgm:pt>
    <dgm:pt modelId="{57E43C97-A00A-44D0-9314-C7729B708AE0}" type="pres">
      <dgm:prSet presAssocID="{4F5521FA-9E36-4C94-B6C3-E3DD4A527BDA}" presName="nodeFollowingNodes" presStyleLbl="node1" presStyleIdx="1" presStyleCnt="5" custRadScaleRad="91397" custRadScaleInc="10361">
        <dgm:presLayoutVars>
          <dgm:bulletEnabled val="1"/>
        </dgm:presLayoutVars>
      </dgm:prSet>
      <dgm:spPr/>
    </dgm:pt>
    <dgm:pt modelId="{E51867DD-AD1E-4A4B-895C-FEDAC37488BA}" type="pres">
      <dgm:prSet presAssocID="{4486BB7B-ABE2-4483-BA63-CB651BA06AA5}" presName="nodeFollowingNodes" presStyleLbl="node1" presStyleIdx="2" presStyleCnt="5">
        <dgm:presLayoutVars>
          <dgm:bulletEnabled val="1"/>
        </dgm:presLayoutVars>
      </dgm:prSet>
      <dgm:spPr/>
    </dgm:pt>
    <dgm:pt modelId="{D4F8C309-2BA8-4213-B837-3D515C8ECED4}" type="pres">
      <dgm:prSet presAssocID="{7A087E61-DD4C-4347-9A87-69CFED1D8148}" presName="nodeFollowingNodes" presStyleLbl="node1" presStyleIdx="3" presStyleCnt="5">
        <dgm:presLayoutVars>
          <dgm:bulletEnabled val="1"/>
        </dgm:presLayoutVars>
      </dgm:prSet>
      <dgm:spPr/>
    </dgm:pt>
    <dgm:pt modelId="{C3A44188-62E5-45F9-8FF9-A40BF2CD450F}" type="pres">
      <dgm:prSet presAssocID="{0D56F121-8224-48ED-8D9D-DB8F06727EC0}" presName="nodeFollowingNodes" presStyleLbl="node1" presStyleIdx="4" presStyleCnt="5" custRadScaleRad="87171" custRadScaleInc="-9888">
        <dgm:presLayoutVars>
          <dgm:bulletEnabled val="1"/>
        </dgm:presLayoutVars>
      </dgm:prSet>
      <dgm:spPr/>
    </dgm:pt>
  </dgm:ptLst>
  <dgm:cxnLst>
    <dgm:cxn modelId="{F2B94A11-DA96-4CB0-AD50-C20C8CB8E800}" type="presOf" srcId="{4F5521FA-9E36-4C94-B6C3-E3DD4A527BDA}" destId="{57E43C97-A00A-44D0-9314-C7729B708AE0}" srcOrd="0" destOrd="0" presId="urn:microsoft.com/office/officeart/2005/8/layout/cycle3"/>
    <dgm:cxn modelId="{1BCD7F29-9D75-423F-8A6B-9D62FE40E71D}" type="presOf" srcId="{7A087E61-DD4C-4347-9A87-69CFED1D8148}" destId="{D4F8C309-2BA8-4213-B837-3D515C8ECED4}" srcOrd="0" destOrd="0" presId="urn:microsoft.com/office/officeart/2005/8/layout/cycle3"/>
    <dgm:cxn modelId="{61BA9634-A1B7-4E94-99A2-AFD20E09C31C}" srcId="{7149A1C6-0E94-4C35-A663-7AEBADBBF1C1}" destId="{4F5521FA-9E36-4C94-B6C3-E3DD4A527BDA}" srcOrd="1" destOrd="0" parTransId="{E7C637CB-A564-4E21-B9DF-3B7AEC379EE6}" sibTransId="{618AFBD8-2435-4BDA-A1AF-F76A45FA680C}"/>
    <dgm:cxn modelId="{7CFF0C37-C00D-4298-8788-F3E566C04103}" type="presOf" srcId="{C516105A-4677-4E13-998F-090520FF13A5}" destId="{5D156325-F93B-4CDF-99F4-267427FFC6CA}" srcOrd="0" destOrd="0" presId="urn:microsoft.com/office/officeart/2005/8/layout/cycle3"/>
    <dgm:cxn modelId="{59E00266-55AD-4D86-9CA9-F7F46340BA3D}" type="presOf" srcId="{7B6D59B2-89CE-4015-A675-69A035EC719F}" destId="{B0F16C38-C6E5-4DD7-B89E-C51CC5A007BC}" srcOrd="0" destOrd="0" presId="urn:microsoft.com/office/officeart/2005/8/layout/cycle3"/>
    <dgm:cxn modelId="{6AB6C076-6238-4D3E-B8F7-6C537856E649}" type="presOf" srcId="{0D56F121-8224-48ED-8D9D-DB8F06727EC0}" destId="{C3A44188-62E5-45F9-8FF9-A40BF2CD450F}" srcOrd="0" destOrd="0" presId="urn:microsoft.com/office/officeart/2005/8/layout/cycle3"/>
    <dgm:cxn modelId="{F4EA3A9A-37BD-42D8-891B-EFBE8160C00D}" type="presOf" srcId="{7149A1C6-0E94-4C35-A663-7AEBADBBF1C1}" destId="{7E30922C-695A-4BE0-BA0E-F92050B5DD5F}" srcOrd="0" destOrd="0" presId="urn:microsoft.com/office/officeart/2005/8/layout/cycle3"/>
    <dgm:cxn modelId="{A91873AB-0BFE-47D5-B3CB-0C364F51037D}" srcId="{7149A1C6-0E94-4C35-A663-7AEBADBBF1C1}" destId="{7A087E61-DD4C-4347-9A87-69CFED1D8148}" srcOrd="3" destOrd="0" parTransId="{5BF92D44-3E10-450A-9AAC-033F7B5D1B47}" sibTransId="{432F82BB-1F66-41CD-BA09-5EFBE7CB1BF7}"/>
    <dgm:cxn modelId="{30860CAC-F4B8-437F-99C5-5C21C144C51B}" type="presOf" srcId="{4486BB7B-ABE2-4483-BA63-CB651BA06AA5}" destId="{E51867DD-AD1E-4A4B-895C-FEDAC37488BA}" srcOrd="0" destOrd="0" presId="urn:microsoft.com/office/officeart/2005/8/layout/cycle3"/>
    <dgm:cxn modelId="{D64237AE-96E6-49C9-ACB9-BB28E2718AA1}" srcId="{7149A1C6-0E94-4C35-A663-7AEBADBBF1C1}" destId="{4486BB7B-ABE2-4483-BA63-CB651BA06AA5}" srcOrd="2" destOrd="0" parTransId="{D4832709-FC41-4D96-8A31-A1359404111B}" sibTransId="{9C23D4EB-31F8-4E57-979F-B2C7A6E62DE5}"/>
    <dgm:cxn modelId="{062270E3-59A9-477B-9A9A-6B71320C575D}" srcId="{7149A1C6-0E94-4C35-A663-7AEBADBBF1C1}" destId="{0D56F121-8224-48ED-8D9D-DB8F06727EC0}" srcOrd="4" destOrd="0" parTransId="{0806F679-FBFB-48E8-9BF4-09E4B220E1D9}" sibTransId="{2A3627C4-6DB8-42EE-B5EE-22CEB947A57F}"/>
    <dgm:cxn modelId="{4E94A2EB-C6E8-45AB-AE79-61C14E73B8FC}" srcId="{7149A1C6-0E94-4C35-A663-7AEBADBBF1C1}" destId="{C516105A-4677-4E13-998F-090520FF13A5}" srcOrd="0" destOrd="0" parTransId="{6C833D68-5CB0-4375-B198-1C676636AC71}" sibTransId="{7B6D59B2-89CE-4015-A675-69A035EC719F}"/>
    <dgm:cxn modelId="{570589F3-618B-4D75-84AF-DDD298219CB0}" type="presParOf" srcId="{7E30922C-695A-4BE0-BA0E-F92050B5DD5F}" destId="{6BE44071-74D8-40D1-AE86-CEECFCDBC8BB}" srcOrd="0" destOrd="0" presId="urn:microsoft.com/office/officeart/2005/8/layout/cycle3"/>
    <dgm:cxn modelId="{FAEADE20-B1EA-4AB9-BB00-6C3D27B2548B}" type="presParOf" srcId="{6BE44071-74D8-40D1-AE86-CEECFCDBC8BB}" destId="{5D156325-F93B-4CDF-99F4-267427FFC6CA}" srcOrd="0" destOrd="0" presId="urn:microsoft.com/office/officeart/2005/8/layout/cycle3"/>
    <dgm:cxn modelId="{13033A38-A099-46F5-A7C5-3124457487AE}" type="presParOf" srcId="{6BE44071-74D8-40D1-AE86-CEECFCDBC8BB}" destId="{B0F16C38-C6E5-4DD7-B89E-C51CC5A007BC}" srcOrd="1" destOrd="0" presId="urn:microsoft.com/office/officeart/2005/8/layout/cycle3"/>
    <dgm:cxn modelId="{DDFE8906-CF0B-45E1-A5B8-037D6D381564}" type="presParOf" srcId="{6BE44071-74D8-40D1-AE86-CEECFCDBC8BB}" destId="{57E43C97-A00A-44D0-9314-C7729B708AE0}" srcOrd="2" destOrd="0" presId="urn:microsoft.com/office/officeart/2005/8/layout/cycle3"/>
    <dgm:cxn modelId="{A8BE53D4-EA3E-4105-909F-CA3FA3A68877}" type="presParOf" srcId="{6BE44071-74D8-40D1-AE86-CEECFCDBC8BB}" destId="{E51867DD-AD1E-4A4B-895C-FEDAC37488BA}" srcOrd="3" destOrd="0" presId="urn:microsoft.com/office/officeart/2005/8/layout/cycle3"/>
    <dgm:cxn modelId="{BD25A3A0-9E2E-4B3C-9A68-6FC1B5E24C8D}" type="presParOf" srcId="{6BE44071-74D8-40D1-AE86-CEECFCDBC8BB}" destId="{D4F8C309-2BA8-4213-B837-3D515C8ECED4}" srcOrd="4" destOrd="0" presId="urn:microsoft.com/office/officeart/2005/8/layout/cycle3"/>
    <dgm:cxn modelId="{70D078B0-FB20-4E09-8A87-C869128BBA11}" type="presParOf" srcId="{6BE44071-74D8-40D1-AE86-CEECFCDBC8BB}" destId="{C3A44188-62E5-45F9-8FF9-A40BF2CD450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513AB9-A06B-47FD-9C56-189DD9BBA73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91BE9AA-6730-47BA-8A69-C20573D14362}">
      <dgm:prSet phldrT="[Text]"/>
      <dgm:spPr/>
      <dgm:t>
        <a:bodyPr/>
        <a:lstStyle/>
        <a:p>
          <a:r>
            <a:rPr lang="en-GB" dirty="0" err="1"/>
            <a:t>Daha</a:t>
          </a:r>
          <a:r>
            <a:rPr lang="en-GB" dirty="0"/>
            <a:t> </a:t>
          </a:r>
          <a:r>
            <a:rPr lang="en-GB" dirty="0" err="1"/>
            <a:t>uzun</a:t>
          </a:r>
          <a:r>
            <a:rPr lang="en-GB" dirty="0"/>
            <a:t> </a:t>
          </a:r>
          <a:r>
            <a:rPr lang="en-GB" dirty="0" err="1"/>
            <a:t>diyaliz</a:t>
          </a:r>
          <a:endParaRPr lang="en-GB" dirty="0"/>
        </a:p>
      </dgm:t>
    </dgm:pt>
    <dgm:pt modelId="{F6A49373-360F-4395-81D3-183A29871AF6}" type="parTrans" cxnId="{2EB85DB8-5017-479C-8808-F48550323372}">
      <dgm:prSet/>
      <dgm:spPr/>
      <dgm:t>
        <a:bodyPr/>
        <a:lstStyle/>
        <a:p>
          <a:endParaRPr lang="en-GB"/>
        </a:p>
      </dgm:t>
    </dgm:pt>
    <dgm:pt modelId="{E1833121-02AD-48B2-9BD9-75F2BB4250CC}" type="sibTrans" cxnId="{2EB85DB8-5017-479C-8808-F48550323372}">
      <dgm:prSet/>
      <dgm:spPr/>
      <dgm:t>
        <a:bodyPr/>
        <a:lstStyle/>
        <a:p>
          <a:endParaRPr lang="en-GB"/>
        </a:p>
      </dgm:t>
    </dgm:pt>
    <dgm:pt modelId="{478541D6-DF0C-4A5B-A0C8-98977E386295}">
      <dgm:prSet phldrT="[Text]"/>
      <dgm:spPr/>
      <dgm:t>
        <a:bodyPr/>
        <a:lstStyle/>
        <a:p>
          <a:r>
            <a:rPr lang="en-GB" dirty="0" err="1"/>
            <a:t>Daha</a:t>
          </a:r>
          <a:r>
            <a:rPr lang="en-GB" dirty="0"/>
            <a:t> </a:t>
          </a:r>
          <a:r>
            <a:rPr lang="en-GB" dirty="0" err="1"/>
            <a:t>uzun</a:t>
          </a:r>
          <a:r>
            <a:rPr lang="en-GB" dirty="0"/>
            <a:t> </a:t>
          </a:r>
          <a:r>
            <a:rPr lang="en-GB" dirty="0" err="1"/>
            <a:t>sağkalım</a:t>
          </a:r>
          <a:endParaRPr lang="en-GB" dirty="0"/>
        </a:p>
      </dgm:t>
    </dgm:pt>
    <dgm:pt modelId="{291B2BA2-1A8D-4629-8727-E5CC7C8EF02A}" type="parTrans" cxnId="{97AE975A-4A80-4FD3-A4A4-9805FEE30966}">
      <dgm:prSet/>
      <dgm:spPr/>
      <dgm:t>
        <a:bodyPr/>
        <a:lstStyle/>
        <a:p>
          <a:endParaRPr lang="en-GB"/>
        </a:p>
      </dgm:t>
    </dgm:pt>
    <dgm:pt modelId="{9F31051D-5669-4AB5-98F9-721C058EF47E}" type="sibTrans" cxnId="{97AE975A-4A80-4FD3-A4A4-9805FEE30966}">
      <dgm:prSet/>
      <dgm:spPr/>
      <dgm:t>
        <a:bodyPr/>
        <a:lstStyle/>
        <a:p>
          <a:endParaRPr lang="en-GB"/>
        </a:p>
      </dgm:t>
    </dgm:pt>
    <dgm:pt modelId="{B1BF965F-1800-4605-B0DA-2D39D24AEB3F}">
      <dgm:prSet phldrT="[Text]"/>
      <dgm:spPr/>
      <dgm:t>
        <a:bodyPr/>
        <a:lstStyle/>
        <a:p>
          <a:r>
            <a:rPr lang="en-GB" dirty="0" err="1"/>
            <a:t>Daha</a:t>
          </a:r>
          <a:r>
            <a:rPr lang="en-GB" dirty="0"/>
            <a:t> </a:t>
          </a:r>
          <a:r>
            <a:rPr lang="en-GB" dirty="0" err="1"/>
            <a:t>konforlu</a:t>
          </a:r>
          <a:r>
            <a:rPr lang="en-GB" dirty="0"/>
            <a:t> </a:t>
          </a:r>
          <a:r>
            <a:rPr lang="en-GB" dirty="0" err="1"/>
            <a:t>yaşam</a:t>
          </a:r>
          <a:endParaRPr lang="en-GB" dirty="0"/>
        </a:p>
      </dgm:t>
    </dgm:pt>
    <dgm:pt modelId="{914CB185-61FA-4912-8B1E-456B84DDD6F8}" type="parTrans" cxnId="{349BD40C-F659-41C2-8654-CD5FBEA32E05}">
      <dgm:prSet/>
      <dgm:spPr/>
      <dgm:t>
        <a:bodyPr/>
        <a:lstStyle/>
        <a:p>
          <a:endParaRPr lang="en-GB"/>
        </a:p>
      </dgm:t>
    </dgm:pt>
    <dgm:pt modelId="{C8EC1CD8-5B91-41AB-BAE1-876A7884EE5D}" type="sibTrans" cxnId="{349BD40C-F659-41C2-8654-CD5FBEA32E05}">
      <dgm:prSet/>
      <dgm:spPr/>
      <dgm:t>
        <a:bodyPr/>
        <a:lstStyle/>
        <a:p>
          <a:endParaRPr lang="en-GB"/>
        </a:p>
      </dgm:t>
    </dgm:pt>
    <dgm:pt modelId="{9D825102-2881-4447-B8AD-08778849F65C}" type="pres">
      <dgm:prSet presAssocID="{30513AB9-A06B-47FD-9C56-189DD9BBA730}" presName="Name0" presStyleCnt="0">
        <dgm:presLayoutVars>
          <dgm:dir/>
          <dgm:resizeHandles val="exact"/>
        </dgm:presLayoutVars>
      </dgm:prSet>
      <dgm:spPr/>
    </dgm:pt>
    <dgm:pt modelId="{67DAFB63-76AB-47BE-A561-1EFC7222E57D}" type="pres">
      <dgm:prSet presAssocID="{291BE9AA-6730-47BA-8A69-C20573D14362}" presName="node" presStyleLbl="node1" presStyleIdx="0" presStyleCnt="3">
        <dgm:presLayoutVars>
          <dgm:bulletEnabled val="1"/>
        </dgm:presLayoutVars>
      </dgm:prSet>
      <dgm:spPr/>
    </dgm:pt>
    <dgm:pt modelId="{4E7BD6FC-6CB1-4307-AD8E-6F023272C22F}" type="pres">
      <dgm:prSet presAssocID="{E1833121-02AD-48B2-9BD9-75F2BB4250CC}" presName="sibTrans" presStyleLbl="sibTrans2D1" presStyleIdx="0" presStyleCnt="2"/>
      <dgm:spPr/>
    </dgm:pt>
    <dgm:pt modelId="{B1F08649-D832-42F6-B460-04846C23C81E}" type="pres">
      <dgm:prSet presAssocID="{E1833121-02AD-48B2-9BD9-75F2BB4250CC}" presName="connectorText" presStyleLbl="sibTrans2D1" presStyleIdx="0" presStyleCnt="2"/>
      <dgm:spPr/>
    </dgm:pt>
    <dgm:pt modelId="{1883DA8E-752D-403A-B88D-1D0A10EB71A6}" type="pres">
      <dgm:prSet presAssocID="{478541D6-DF0C-4A5B-A0C8-98977E386295}" presName="node" presStyleLbl="node1" presStyleIdx="1" presStyleCnt="3">
        <dgm:presLayoutVars>
          <dgm:bulletEnabled val="1"/>
        </dgm:presLayoutVars>
      </dgm:prSet>
      <dgm:spPr/>
    </dgm:pt>
    <dgm:pt modelId="{5C6BF5BA-AD64-4F96-8361-AB2161DE90A4}" type="pres">
      <dgm:prSet presAssocID="{9F31051D-5669-4AB5-98F9-721C058EF47E}" presName="sibTrans" presStyleLbl="sibTrans2D1" presStyleIdx="1" presStyleCnt="2"/>
      <dgm:spPr/>
    </dgm:pt>
    <dgm:pt modelId="{A9345493-6451-45F6-BA45-51A004A1D85D}" type="pres">
      <dgm:prSet presAssocID="{9F31051D-5669-4AB5-98F9-721C058EF47E}" presName="connectorText" presStyleLbl="sibTrans2D1" presStyleIdx="1" presStyleCnt="2"/>
      <dgm:spPr/>
    </dgm:pt>
    <dgm:pt modelId="{CE34A0CE-00CC-49A5-923E-FFA5A7E3ACF5}" type="pres">
      <dgm:prSet presAssocID="{B1BF965F-1800-4605-B0DA-2D39D24AEB3F}" presName="node" presStyleLbl="node1" presStyleIdx="2" presStyleCnt="3">
        <dgm:presLayoutVars>
          <dgm:bulletEnabled val="1"/>
        </dgm:presLayoutVars>
      </dgm:prSet>
      <dgm:spPr/>
    </dgm:pt>
  </dgm:ptLst>
  <dgm:cxnLst>
    <dgm:cxn modelId="{349BD40C-F659-41C2-8654-CD5FBEA32E05}" srcId="{30513AB9-A06B-47FD-9C56-189DD9BBA730}" destId="{B1BF965F-1800-4605-B0DA-2D39D24AEB3F}" srcOrd="2" destOrd="0" parTransId="{914CB185-61FA-4912-8B1E-456B84DDD6F8}" sibTransId="{C8EC1CD8-5B91-41AB-BAE1-876A7884EE5D}"/>
    <dgm:cxn modelId="{986DBD0E-4016-477A-B042-A7408D691915}" type="presOf" srcId="{E1833121-02AD-48B2-9BD9-75F2BB4250CC}" destId="{B1F08649-D832-42F6-B460-04846C23C81E}" srcOrd="1" destOrd="0" presId="urn:microsoft.com/office/officeart/2005/8/layout/process1"/>
    <dgm:cxn modelId="{9FB43725-0B5B-4F4E-95C6-1E56D4D2E9F3}" type="presOf" srcId="{30513AB9-A06B-47FD-9C56-189DD9BBA730}" destId="{9D825102-2881-4447-B8AD-08778849F65C}" srcOrd="0" destOrd="0" presId="urn:microsoft.com/office/officeart/2005/8/layout/process1"/>
    <dgm:cxn modelId="{892C2831-97D7-48E6-8A12-B0C3BE1FBFEF}" type="presOf" srcId="{9F31051D-5669-4AB5-98F9-721C058EF47E}" destId="{5C6BF5BA-AD64-4F96-8361-AB2161DE90A4}" srcOrd="0" destOrd="0" presId="urn:microsoft.com/office/officeart/2005/8/layout/process1"/>
    <dgm:cxn modelId="{A191CA62-908F-4FA8-A9C6-FF5F4A9F2C42}" type="presOf" srcId="{291BE9AA-6730-47BA-8A69-C20573D14362}" destId="{67DAFB63-76AB-47BE-A561-1EFC7222E57D}" srcOrd="0" destOrd="0" presId="urn:microsoft.com/office/officeart/2005/8/layout/process1"/>
    <dgm:cxn modelId="{E738B069-6C4D-46FD-BE37-B0E8F52CDAF3}" type="presOf" srcId="{9F31051D-5669-4AB5-98F9-721C058EF47E}" destId="{A9345493-6451-45F6-BA45-51A004A1D85D}" srcOrd="1" destOrd="0" presId="urn:microsoft.com/office/officeart/2005/8/layout/process1"/>
    <dgm:cxn modelId="{BDEF7A6A-6646-458C-87EC-86A89B1EADA5}" type="presOf" srcId="{E1833121-02AD-48B2-9BD9-75F2BB4250CC}" destId="{4E7BD6FC-6CB1-4307-AD8E-6F023272C22F}" srcOrd="0" destOrd="0" presId="urn:microsoft.com/office/officeart/2005/8/layout/process1"/>
    <dgm:cxn modelId="{97AE975A-4A80-4FD3-A4A4-9805FEE30966}" srcId="{30513AB9-A06B-47FD-9C56-189DD9BBA730}" destId="{478541D6-DF0C-4A5B-A0C8-98977E386295}" srcOrd="1" destOrd="0" parTransId="{291B2BA2-1A8D-4629-8727-E5CC7C8EF02A}" sibTransId="{9F31051D-5669-4AB5-98F9-721C058EF47E}"/>
    <dgm:cxn modelId="{270FF8A0-E232-448B-AF85-6CDDB4909C66}" type="presOf" srcId="{478541D6-DF0C-4A5B-A0C8-98977E386295}" destId="{1883DA8E-752D-403A-B88D-1D0A10EB71A6}" srcOrd="0" destOrd="0" presId="urn:microsoft.com/office/officeart/2005/8/layout/process1"/>
    <dgm:cxn modelId="{2EB85DB8-5017-479C-8808-F48550323372}" srcId="{30513AB9-A06B-47FD-9C56-189DD9BBA730}" destId="{291BE9AA-6730-47BA-8A69-C20573D14362}" srcOrd="0" destOrd="0" parTransId="{F6A49373-360F-4395-81D3-183A29871AF6}" sibTransId="{E1833121-02AD-48B2-9BD9-75F2BB4250CC}"/>
    <dgm:cxn modelId="{B569D5D7-C8C1-48AC-BF52-08CD45B931A6}" type="presOf" srcId="{B1BF965F-1800-4605-B0DA-2D39D24AEB3F}" destId="{CE34A0CE-00CC-49A5-923E-FFA5A7E3ACF5}" srcOrd="0" destOrd="0" presId="urn:microsoft.com/office/officeart/2005/8/layout/process1"/>
    <dgm:cxn modelId="{405DD428-C032-47BC-B3B9-3E0627D4B140}" type="presParOf" srcId="{9D825102-2881-4447-B8AD-08778849F65C}" destId="{67DAFB63-76AB-47BE-A561-1EFC7222E57D}" srcOrd="0" destOrd="0" presId="urn:microsoft.com/office/officeart/2005/8/layout/process1"/>
    <dgm:cxn modelId="{B7F38143-1DD3-4969-893C-A939F9C599FA}" type="presParOf" srcId="{9D825102-2881-4447-B8AD-08778849F65C}" destId="{4E7BD6FC-6CB1-4307-AD8E-6F023272C22F}" srcOrd="1" destOrd="0" presId="urn:microsoft.com/office/officeart/2005/8/layout/process1"/>
    <dgm:cxn modelId="{797706AA-5137-4612-A53F-33782F822FEC}" type="presParOf" srcId="{4E7BD6FC-6CB1-4307-AD8E-6F023272C22F}" destId="{B1F08649-D832-42F6-B460-04846C23C81E}" srcOrd="0" destOrd="0" presId="urn:microsoft.com/office/officeart/2005/8/layout/process1"/>
    <dgm:cxn modelId="{8AFED016-0AAA-4962-A155-8E13AE7A21AC}" type="presParOf" srcId="{9D825102-2881-4447-B8AD-08778849F65C}" destId="{1883DA8E-752D-403A-B88D-1D0A10EB71A6}" srcOrd="2" destOrd="0" presId="urn:microsoft.com/office/officeart/2005/8/layout/process1"/>
    <dgm:cxn modelId="{B1DE578F-1B2C-4ED7-8E2A-894791727990}" type="presParOf" srcId="{9D825102-2881-4447-B8AD-08778849F65C}" destId="{5C6BF5BA-AD64-4F96-8361-AB2161DE90A4}" srcOrd="3" destOrd="0" presId="urn:microsoft.com/office/officeart/2005/8/layout/process1"/>
    <dgm:cxn modelId="{323E7C59-CC54-4E83-8AEB-A49FE86B4121}" type="presParOf" srcId="{5C6BF5BA-AD64-4F96-8361-AB2161DE90A4}" destId="{A9345493-6451-45F6-BA45-51A004A1D85D}" srcOrd="0" destOrd="0" presId="urn:microsoft.com/office/officeart/2005/8/layout/process1"/>
    <dgm:cxn modelId="{0DF238D0-2275-4265-AD15-F2FA5E94FC18}" type="presParOf" srcId="{9D825102-2881-4447-B8AD-08778849F65C}" destId="{CE34A0CE-00CC-49A5-923E-FFA5A7E3ACF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F16C38-C6E5-4DD7-B89E-C51CC5A007BC}">
      <dsp:nvSpPr>
        <dsp:cNvPr id="0" name=""/>
        <dsp:cNvSpPr/>
      </dsp:nvSpPr>
      <dsp:spPr>
        <a:xfrm>
          <a:off x="1661950" y="-28379"/>
          <a:ext cx="4683742" cy="4683742"/>
        </a:xfrm>
        <a:prstGeom prst="circularArrow">
          <a:avLst>
            <a:gd name="adj1" fmla="val 5544"/>
            <a:gd name="adj2" fmla="val 330680"/>
            <a:gd name="adj3" fmla="val 13771499"/>
            <a:gd name="adj4" fmla="val 17388658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156325-F93B-4CDF-99F4-267427FFC6CA}">
      <dsp:nvSpPr>
        <dsp:cNvPr id="0" name=""/>
        <dsp:cNvSpPr/>
      </dsp:nvSpPr>
      <dsp:spPr>
        <a:xfrm>
          <a:off x="2905116" y="1269"/>
          <a:ext cx="2197409" cy="10987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Yetersiz üremik toksin klirensi</a:t>
          </a:r>
          <a:endParaRPr lang="en-GB" sz="1700" kern="1200" dirty="0"/>
        </a:p>
      </dsp:txBody>
      <dsp:txXfrm>
        <a:off x="2958750" y="54903"/>
        <a:ext cx="2090141" cy="991436"/>
      </dsp:txXfrm>
    </dsp:sp>
    <dsp:sp modelId="{57E43C97-A00A-44D0-9314-C7729B708AE0}">
      <dsp:nvSpPr>
        <dsp:cNvPr id="0" name=""/>
        <dsp:cNvSpPr/>
      </dsp:nvSpPr>
      <dsp:spPr>
        <a:xfrm>
          <a:off x="4692148" y="1625811"/>
          <a:ext cx="2197409" cy="10987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Başarısız volüm ve kan basıncı kontrolü</a:t>
          </a:r>
          <a:endParaRPr lang="en-GB" sz="1700" kern="1200" dirty="0"/>
        </a:p>
      </dsp:txBody>
      <dsp:txXfrm>
        <a:off x="4745782" y="1679445"/>
        <a:ext cx="2090141" cy="991436"/>
      </dsp:txXfrm>
    </dsp:sp>
    <dsp:sp modelId="{E51867DD-AD1E-4A4B-895C-FEDAC37488BA}">
      <dsp:nvSpPr>
        <dsp:cNvPr id="0" name=""/>
        <dsp:cNvSpPr/>
      </dsp:nvSpPr>
      <dsp:spPr>
        <a:xfrm>
          <a:off x="4079118" y="3614476"/>
          <a:ext cx="2197409" cy="10987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Hızlı ultrafiltrasyon</a:t>
          </a:r>
          <a:endParaRPr lang="en-GB" sz="1700" kern="1200" dirty="0"/>
        </a:p>
      </dsp:txBody>
      <dsp:txXfrm>
        <a:off x="4132752" y="3668110"/>
        <a:ext cx="2090141" cy="991436"/>
      </dsp:txXfrm>
    </dsp:sp>
    <dsp:sp modelId="{D4F8C309-2BA8-4213-B837-3D515C8ECED4}">
      <dsp:nvSpPr>
        <dsp:cNvPr id="0" name=""/>
        <dsp:cNvSpPr/>
      </dsp:nvSpPr>
      <dsp:spPr>
        <a:xfrm>
          <a:off x="1731114" y="3614476"/>
          <a:ext cx="2197409" cy="10987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Yetersiz fosf</a:t>
          </a:r>
          <a:r>
            <a:rPr lang="en-GB" sz="1700" b="1" kern="1200" dirty="0"/>
            <a:t>or</a:t>
          </a:r>
          <a:r>
            <a:rPr lang="tr-TR" sz="1700" b="1" kern="1200" dirty="0"/>
            <a:t> kontrolü</a:t>
          </a:r>
          <a:endParaRPr lang="en-GB" sz="1700" kern="1200" dirty="0"/>
        </a:p>
      </dsp:txBody>
      <dsp:txXfrm>
        <a:off x="1784748" y="3668110"/>
        <a:ext cx="2090141" cy="991436"/>
      </dsp:txXfrm>
    </dsp:sp>
    <dsp:sp modelId="{C3A44188-62E5-45F9-8FF9-A40BF2CD450F}">
      <dsp:nvSpPr>
        <dsp:cNvPr id="0" name=""/>
        <dsp:cNvSpPr/>
      </dsp:nvSpPr>
      <dsp:spPr>
        <a:xfrm>
          <a:off x="1202495" y="1634610"/>
          <a:ext cx="2197409" cy="10987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 err="1"/>
            <a:t>Düzenli</a:t>
          </a:r>
          <a:r>
            <a:rPr lang="en-GB" sz="1700" b="1" kern="1200" dirty="0"/>
            <a:t> </a:t>
          </a:r>
          <a:r>
            <a:rPr lang="en-GB" sz="1700" b="1" kern="1200" dirty="0" err="1"/>
            <a:t>olmayan</a:t>
          </a:r>
          <a:r>
            <a:rPr lang="en-GB" sz="1700" b="1" kern="1200" dirty="0"/>
            <a:t> </a:t>
          </a:r>
          <a:r>
            <a:rPr lang="en-GB" sz="1700" b="1" kern="1200" dirty="0" err="1"/>
            <a:t>diyaliz</a:t>
          </a:r>
          <a:r>
            <a:rPr lang="en-GB" sz="1700" b="1" kern="1200" dirty="0"/>
            <a:t> </a:t>
          </a:r>
          <a:r>
            <a:rPr lang="en-GB" sz="1700" b="1" kern="1200" dirty="0" err="1"/>
            <a:t>aralıkları</a:t>
          </a:r>
          <a:endParaRPr lang="en-GB" sz="1700" b="1" kern="1200" dirty="0"/>
        </a:p>
      </dsp:txBody>
      <dsp:txXfrm>
        <a:off x="1256129" y="1688244"/>
        <a:ext cx="2090141" cy="9914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DAFB63-76AB-47BE-A561-1EFC7222E57D}">
      <dsp:nvSpPr>
        <dsp:cNvPr id="0" name=""/>
        <dsp:cNvSpPr/>
      </dsp:nvSpPr>
      <dsp:spPr>
        <a:xfrm>
          <a:off x="6172" y="1777435"/>
          <a:ext cx="1845005" cy="1107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Daha</a:t>
          </a:r>
          <a:r>
            <a:rPr lang="en-GB" sz="2100" kern="1200" dirty="0"/>
            <a:t> </a:t>
          </a:r>
          <a:r>
            <a:rPr lang="en-GB" sz="2100" kern="1200" dirty="0" err="1"/>
            <a:t>uzun</a:t>
          </a:r>
          <a:r>
            <a:rPr lang="en-GB" sz="2100" kern="1200" dirty="0"/>
            <a:t> </a:t>
          </a:r>
          <a:r>
            <a:rPr lang="en-GB" sz="2100" kern="1200" dirty="0" err="1"/>
            <a:t>diyaliz</a:t>
          </a:r>
          <a:endParaRPr lang="en-GB" sz="2100" kern="1200" dirty="0"/>
        </a:p>
      </dsp:txBody>
      <dsp:txXfrm>
        <a:off x="38595" y="1809858"/>
        <a:ext cx="1780159" cy="1042157"/>
      </dsp:txXfrm>
    </dsp:sp>
    <dsp:sp modelId="{4E7BD6FC-6CB1-4307-AD8E-6F023272C22F}">
      <dsp:nvSpPr>
        <dsp:cNvPr id="0" name=""/>
        <dsp:cNvSpPr/>
      </dsp:nvSpPr>
      <dsp:spPr>
        <a:xfrm>
          <a:off x="2035679" y="2102156"/>
          <a:ext cx="391141" cy="4575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/>
        </a:p>
      </dsp:txBody>
      <dsp:txXfrm>
        <a:off x="2035679" y="2193668"/>
        <a:ext cx="273799" cy="274537"/>
      </dsp:txXfrm>
    </dsp:sp>
    <dsp:sp modelId="{1883DA8E-752D-403A-B88D-1D0A10EB71A6}">
      <dsp:nvSpPr>
        <dsp:cNvPr id="0" name=""/>
        <dsp:cNvSpPr/>
      </dsp:nvSpPr>
      <dsp:spPr>
        <a:xfrm>
          <a:off x="2589180" y="1777435"/>
          <a:ext cx="1845005" cy="1107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Daha</a:t>
          </a:r>
          <a:r>
            <a:rPr lang="en-GB" sz="2100" kern="1200" dirty="0"/>
            <a:t> </a:t>
          </a:r>
          <a:r>
            <a:rPr lang="en-GB" sz="2100" kern="1200" dirty="0" err="1"/>
            <a:t>uzun</a:t>
          </a:r>
          <a:r>
            <a:rPr lang="en-GB" sz="2100" kern="1200" dirty="0"/>
            <a:t> </a:t>
          </a:r>
          <a:r>
            <a:rPr lang="en-GB" sz="2100" kern="1200" dirty="0" err="1"/>
            <a:t>sağkalım</a:t>
          </a:r>
          <a:endParaRPr lang="en-GB" sz="2100" kern="1200" dirty="0"/>
        </a:p>
      </dsp:txBody>
      <dsp:txXfrm>
        <a:off x="2621603" y="1809858"/>
        <a:ext cx="1780159" cy="1042157"/>
      </dsp:txXfrm>
    </dsp:sp>
    <dsp:sp modelId="{5C6BF5BA-AD64-4F96-8361-AB2161DE90A4}">
      <dsp:nvSpPr>
        <dsp:cNvPr id="0" name=""/>
        <dsp:cNvSpPr/>
      </dsp:nvSpPr>
      <dsp:spPr>
        <a:xfrm>
          <a:off x="4618686" y="2102156"/>
          <a:ext cx="391141" cy="4575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/>
        </a:p>
      </dsp:txBody>
      <dsp:txXfrm>
        <a:off x="4618686" y="2193668"/>
        <a:ext cx="273799" cy="274537"/>
      </dsp:txXfrm>
    </dsp:sp>
    <dsp:sp modelId="{CE34A0CE-00CC-49A5-923E-FFA5A7E3ACF5}">
      <dsp:nvSpPr>
        <dsp:cNvPr id="0" name=""/>
        <dsp:cNvSpPr/>
      </dsp:nvSpPr>
      <dsp:spPr>
        <a:xfrm>
          <a:off x="5172188" y="1777435"/>
          <a:ext cx="1845005" cy="1107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Daha</a:t>
          </a:r>
          <a:r>
            <a:rPr lang="en-GB" sz="2100" kern="1200" dirty="0"/>
            <a:t> </a:t>
          </a:r>
          <a:r>
            <a:rPr lang="en-GB" sz="2100" kern="1200" dirty="0" err="1"/>
            <a:t>konforlu</a:t>
          </a:r>
          <a:r>
            <a:rPr lang="en-GB" sz="2100" kern="1200" dirty="0"/>
            <a:t> </a:t>
          </a:r>
          <a:r>
            <a:rPr lang="en-GB" sz="2100" kern="1200" dirty="0" err="1"/>
            <a:t>yaşam</a:t>
          </a:r>
          <a:endParaRPr lang="en-GB" sz="2100" kern="1200" dirty="0"/>
        </a:p>
      </dsp:txBody>
      <dsp:txXfrm>
        <a:off x="5204611" y="1809858"/>
        <a:ext cx="1780159" cy="1042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84.xml"/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48207B-10BA-4651-A008-7F6E82CA57BE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b="1" cap="all" dirty="0">
              <a:solidFill>
                <a:schemeClr val="tx2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217837-B8AA-4624-A7BC-5290FA2929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4D787-700C-4B3A-9CE4-1FC92B1D36F8}" type="datetimeFigureOut">
              <a:rPr lang="en-GB" sz="800" smtClean="0"/>
              <a:t>10/11/2022</a:t>
            </a:fld>
            <a:endParaRPr lang="en-GB" sz="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FFFFEE-4441-47B5-88C8-6FCA37B1BF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sz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E31CC-D9D7-403D-A47C-E2F828544E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BBC10-B19A-4514-862E-33BA46CBA6AB}" type="slidenum">
              <a:rPr lang="en-GB" sz="800" smtClean="0"/>
              <a:t>‹#›</a:t>
            </a:fld>
            <a:endParaRPr lang="en-GB" sz="8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795535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 b="1" cap="all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161E9D8E-F1EA-4E43-A1BF-25421F3C0796}" type="datetimeFigureOut">
              <a:rPr lang="en-US" smtClean="0"/>
              <a:pPr/>
              <a:t>11/10/2022</a:t>
            </a:fld>
            <a:endParaRPr lang="en-US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800"/>
            </a:lvl1pPr>
          </a:lstStyle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E824C8A9-0AC1-45FB-B45F-324976151C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47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Aft>
        <a:spcPts val="60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77800" indent="-177800" algn="l" defTabSz="914400" rtl="0" eaLnBrk="1" latinLnBrk="0" hangingPunct="1">
      <a:spcAft>
        <a:spcPts val="600"/>
      </a:spcAft>
      <a:buClr>
        <a:schemeClr val="tx2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1950" indent="-18415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39750" indent="-17780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17550" indent="-17780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895350" indent="-17780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079500" indent="-18415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257300" indent="-17780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1435100" indent="-17780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665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063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92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52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931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adjusted Cox regression analyses, HHD was associated with a 37% relative risk reduction in overall mortality (HR=0.63; 95% CI 0.47-0.83, p=0.001)</a:t>
            </a:r>
            <a:r>
              <a:rPr lang="tr-TR" dirty="0"/>
              <a:t>, in </a:t>
            </a:r>
            <a:r>
              <a:rPr lang="tr-TR" dirty="0" err="1"/>
              <a:t>intention-to-treat</a:t>
            </a:r>
            <a:r>
              <a:rPr lang="tr-TR" dirty="0"/>
              <a:t> </a:t>
            </a:r>
            <a:r>
              <a:rPr lang="tr-TR" dirty="0" err="1"/>
              <a:t>analysis</a:t>
            </a:r>
            <a:endParaRPr lang="tr-TR" dirty="0"/>
          </a:p>
          <a:p>
            <a:r>
              <a:rPr lang="tr-TR" dirty="0"/>
              <a:t>Risk </a:t>
            </a:r>
            <a:r>
              <a:rPr lang="tr-TR" dirty="0" err="1"/>
              <a:t>reduction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43% in as-</a:t>
            </a:r>
            <a:r>
              <a:rPr lang="tr-TR" dirty="0" err="1"/>
              <a:t>treated</a:t>
            </a:r>
            <a:r>
              <a:rPr lang="tr-TR" dirty="0"/>
              <a:t> </a:t>
            </a:r>
            <a:r>
              <a:rPr lang="tr-TR" dirty="0" err="1"/>
              <a:t>analysis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D63493-2F11-4372-99A0-613234B285DE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178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CC8766D-3981-4C4F-AEA1-708002ECAF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D71D3A5-8512-420F-9177-69CE64FDB0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tr-TR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299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663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9.xml"/><Relationship Id="rId7" Type="http://schemas.openxmlformats.org/officeDocument/2006/relationships/image" Target="../media/image1.emf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2.xml"/><Relationship Id="rId7" Type="http://schemas.openxmlformats.org/officeDocument/2006/relationships/image" Target="../media/image1.emf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1.emf"/><Relationship Id="rId2" Type="http://schemas.openxmlformats.org/officeDocument/2006/relationships/tags" Target="../tags/tag1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1.emf"/><Relationship Id="rId2" Type="http://schemas.openxmlformats.org/officeDocument/2006/relationships/tags" Target="../tags/tag1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9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1.emf"/><Relationship Id="rId2" Type="http://schemas.openxmlformats.org/officeDocument/2006/relationships/tags" Target="../tags/tag20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1.emf"/><Relationship Id="rId2" Type="http://schemas.openxmlformats.org/officeDocument/2006/relationships/tags" Target="../tags/tag2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1.emf"/><Relationship Id="rId2" Type="http://schemas.openxmlformats.org/officeDocument/2006/relationships/tags" Target="../tags/tag2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9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8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1.emf"/><Relationship Id="rId2" Type="http://schemas.openxmlformats.org/officeDocument/2006/relationships/tags" Target="../tags/tag29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0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1.emf"/><Relationship Id="rId2" Type="http://schemas.openxmlformats.org/officeDocument/2006/relationships/tags" Target="../tags/tag3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.emf"/><Relationship Id="rId2" Type="http://schemas.openxmlformats.org/officeDocument/2006/relationships/tags" Target="../tags/tag35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7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image" Target="../media/image1.emf"/><Relationship Id="rId2" Type="http://schemas.openxmlformats.org/officeDocument/2006/relationships/tags" Target="../tags/tag38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1.emf"/><Relationship Id="rId2" Type="http://schemas.openxmlformats.org/officeDocument/2006/relationships/tags" Target="../tags/tag4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1.emf"/><Relationship Id="rId2" Type="http://schemas.openxmlformats.org/officeDocument/2006/relationships/tags" Target="../tags/tag44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5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1.emf"/><Relationship Id="rId2" Type="http://schemas.openxmlformats.org/officeDocument/2006/relationships/tags" Target="../tags/tag4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6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9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image" Target="../media/image1.emf"/><Relationship Id="rId2" Type="http://schemas.openxmlformats.org/officeDocument/2006/relationships/tags" Target="../tags/tag50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7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7" Type="http://schemas.openxmlformats.org/officeDocument/2006/relationships/image" Target="../media/image1.emf"/><Relationship Id="rId2" Type="http://schemas.openxmlformats.org/officeDocument/2006/relationships/tags" Target="../tags/tag53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8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1.xml"/><Relationship Id="rId7" Type="http://schemas.openxmlformats.org/officeDocument/2006/relationships/image" Target="../media/image1.emf"/><Relationship Id="rId2" Type="http://schemas.openxmlformats.org/officeDocument/2006/relationships/tags" Target="../tags/tag60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0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64.xml"/><Relationship Id="rId7" Type="http://schemas.openxmlformats.org/officeDocument/2006/relationships/image" Target="../media/image1.emf"/><Relationship Id="rId2" Type="http://schemas.openxmlformats.org/officeDocument/2006/relationships/tags" Target="../tags/tag63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1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5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67.xml"/><Relationship Id="rId7" Type="http://schemas.openxmlformats.org/officeDocument/2006/relationships/image" Target="../media/image1.emf"/><Relationship Id="rId2" Type="http://schemas.openxmlformats.org/officeDocument/2006/relationships/tags" Target="../tags/tag66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22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8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7" Type="http://schemas.openxmlformats.org/officeDocument/2006/relationships/image" Target="../media/image1.emf"/><Relationship Id="rId2" Type="http://schemas.openxmlformats.org/officeDocument/2006/relationships/tags" Target="../tags/tag69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3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7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7" Type="http://schemas.openxmlformats.org/officeDocument/2006/relationships/image" Target="../media/image1.emf"/><Relationship Id="rId2" Type="http://schemas.openxmlformats.org/officeDocument/2006/relationships/tags" Target="../tags/tag7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24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7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image" Target="../media/image1.emf"/><Relationship Id="rId2" Type="http://schemas.openxmlformats.org/officeDocument/2006/relationships/tags" Target="../tags/tag75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25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77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1.emf"/><Relationship Id="rId2" Type="http://schemas.openxmlformats.org/officeDocument/2006/relationships/tags" Target="../tags/tag78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26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0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7" Type="http://schemas.openxmlformats.org/officeDocument/2006/relationships/image" Target="../media/image1.emf"/><Relationship Id="rId2" Type="http://schemas.openxmlformats.org/officeDocument/2006/relationships/tags" Target="../tags/tag81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7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1.emf"/><Relationship Id="rId2" Type="http://schemas.openxmlformats.org/officeDocument/2006/relationships/tags" Target="../tags/tag84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28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7" Type="http://schemas.openxmlformats.org/officeDocument/2006/relationships/image" Target="../media/image1.emf"/><Relationship Id="rId2" Type="http://schemas.openxmlformats.org/officeDocument/2006/relationships/tags" Target="../tags/tag8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29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9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image" Target="../media/image1.emf"/><Relationship Id="rId2" Type="http://schemas.openxmlformats.org/officeDocument/2006/relationships/tags" Target="../tags/tag90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30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9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94.xml"/><Relationship Id="rId7" Type="http://schemas.openxmlformats.org/officeDocument/2006/relationships/image" Target="../media/image1.emf"/><Relationship Id="rId2" Type="http://schemas.openxmlformats.org/officeDocument/2006/relationships/tags" Target="../tags/tag93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31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9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7" Type="http://schemas.openxmlformats.org/officeDocument/2006/relationships/image" Target="../media/image1.emf"/><Relationship Id="rId2" Type="http://schemas.openxmlformats.org/officeDocument/2006/relationships/tags" Target="../tags/tag96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32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98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7" Type="http://schemas.openxmlformats.org/officeDocument/2006/relationships/image" Target="../media/image1.emf"/><Relationship Id="rId2" Type="http://schemas.openxmlformats.org/officeDocument/2006/relationships/tags" Target="../tags/tag99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0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7" Type="http://schemas.openxmlformats.org/officeDocument/2006/relationships/image" Target="../media/image1.emf"/><Relationship Id="rId2" Type="http://schemas.openxmlformats.org/officeDocument/2006/relationships/tags" Target="../tags/tag102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34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0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7" Type="http://schemas.openxmlformats.org/officeDocument/2006/relationships/image" Target="../media/image1.emf"/><Relationship Id="rId2" Type="http://schemas.openxmlformats.org/officeDocument/2006/relationships/tags" Target="../tags/tag105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07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109.xml"/><Relationship Id="rId7" Type="http://schemas.openxmlformats.org/officeDocument/2006/relationships/image" Target="../media/image1.emf"/><Relationship Id="rId2" Type="http://schemas.openxmlformats.org/officeDocument/2006/relationships/tags" Target="../tags/tag108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36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10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1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16.xml"/><Relationship Id="rId7" Type="http://schemas.openxmlformats.org/officeDocument/2006/relationships/image" Target="../media/image1.emf"/><Relationship Id="rId2" Type="http://schemas.openxmlformats.org/officeDocument/2006/relationships/tags" Target="../tags/tag115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38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17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19.xml"/><Relationship Id="rId7" Type="http://schemas.openxmlformats.org/officeDocument/2006/relationships/image" Target="../media/image1.emf"/><Relationship Id="rId2" Type="http://schemas.openxmlformats.org/officeDocument/2006/relationships/tags" Target="../tags/tag118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3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0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22.xml"/><Relationship Id="rId7" Type="http://schemas.openxmlformats.org/officeDocument/2006/relationships/image" Target="../media/image1.emf"/><Relationship Id="rId2" Type="http://schemas.openxmlformats.org/officeDocument/2006/relationships/tags" Target="../tags/tag121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40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125.xml"/><Relationship Id="rId7" Type="http://schemas.openxmlformats.org/officeDocument/2006/relationships/image" Target="../media/image1.emf"/><Relationship Id="rId2" Type="http://schemas.openxmlformats.org/officeDocument/2006/relationships/tags" Target="../tags/tag124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4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6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128.xml"/><Relationship Id="rId7" Type="http://schemas.openxmlformats.org/officeDocument/2006/relationships/image" Target="../media/image1.emf"/><Relationship Id="rId2" Type="http://schemas.openxmlformats.org/officeDocument/2006/relationships/tags" Target="../tags/tag127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42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9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7" Type="http://schemas.openxmlformats.org/officeDocument/2006/relationships/image" Target="../media/image1.emf"/><Relationship Id="rId2" Type="http://schemas.openxmlformats.org/officeDocument/2006/relationships/tags" Target="../tags/tag130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4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3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7" Type="http://schemas.openxmlformats.org/officeDocument/2006/relationships/image" Target="../media/image1.emf"/><Relationship Id="rId2" Type="http://schemas.openxmlformats.org/officeDocument/2006/relationships/tags" Target="../tags/tag133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44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35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137.xml"/><Relationship Id="rId7" Type="http://schemas.openxmlformats.org/officeDocument/2006/relationships/image" Target="../media/image1.emf"/><Relationship Id="rId2" Type="http://schemas.openxmlformats.org/officeDocument/2006/relationships/tags" Target="../tags/tag136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4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38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7" Type="http://schemas.openxmlformats.org/officeDocument/2006/relationships/image" Target="../media/image1.emf"/><Relationship Id="rId2" Type="http://schemas.openxmlformats.org/officeDocument/2006/relationships/tags" Target="../tags/tag139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46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4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143.xml"/><Relationship Id="rId7" Type="http://schemas.openxmlformats.org/officeDocument/2006/relationships/image" Target="../media/image1.emf"/><Relationship Id="rId2" Type="http://schemas.openxmlformats.org/officeDocument/2006/relationships/tags" Target="../tags/tag142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47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4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7" Type="http://schemas.openxmlformats.org/officeDocument/2006/relationships/image" Target="../media/image1.emf"/><Relationship Id="rId2" Type="http://schemas.openxmlformats.org/officeDocument/2006/relationships/tags" Target="../tags/tag145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48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47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149.xml"/><Relationship Id="rId7" Type="http://schemas.openxmlformats.org/officeDocument/2006/relationships/image" Target="../media/image1.emf"/><Relationship Id="rId2" Type="http://schemas.openxmlformats.org/officeDocument/2006/relationships/tags" Target="../tags/tag148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4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50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152.xml"/><Relationship Id="rId7" Type="http://schemas.openxmlformats.org/officeDocument/2006/relationships/image" Target="../media/image1.emf"/><Relationship Id="rId2" Type="http://schemas.openxmlformats.org/officeDocument/2006/relationships/tags" Target="../tags/tag151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50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5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155.xml"/><Relationship Id="rId7" Type="http://schemas.openxmlformats.org/officeDocument/2006/relationships/image" Target="../media/image1.emf"/><Relationship Id="rId2" Type="http://schemas.openxmlformats.org/officeDocument/2006/relationships/tags" Target="../tags/tag154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5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158.xml"/><Relationship Id="rId7" Type="http://schemas.openxmlformats.org/officeDocument/2006/relationships/image" Target="../media/image1.emf"/><Relationship Id="rId2" Type="http://schemas.openxmlformats.org/officeDocument/2006/relationships/tags" Target="../tags/tag157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52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59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7" Type="http://schemas.openxmlformats.org/officeDocument/2006/relationships/image" Target="../media/image1.emf"/><Relationship Id="rId2" Type="http://schemas.openxmlformats.org/officeDocument/2006/relationships/tags" Target="../tags/tag160.xml"/><Relationship Id="rId1" Type="http://schemas.openxmlformats.org/officeDocument/2006/relationships/vmlDrawing" Target="../drawings/vmlDrawing53.vml"/><Relationship Id="rId6" Type="http://schemas.openxmlformats.org/officeDocument/2006/relationships/oleObject" Target="../embeddings/oleObject5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6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7" Type="http://schemas.openxmlformats.org/officeDocument/2006/relationships/image" Target="../media/image1.emf"/><Relationship Id="rId2" Type="http://schemas.openxmlformats.org/officeDocument/2006/relationships/tags" Target="../tags/tag163.xml"/><Relationship Id="rId1" Type="http://schemas.openxmlformats.org/officeDocument/2006/relationships/vmlDrawing" Target="../drawings/vmlDrawing54.vml"/><Relationship Id="rId6" Type="http://schemas.openxmlformats.org/officeDocument/2006/relationships/oleObject" Target="../embeddings/oleObject54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6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6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70.xml"/><Relationship Id="rId7" Type="http://schemas.openxmlformats.org/officeDocument/2006/relationships/image" Target="../media/image1.emf"/><Relationship Id="rId2" Type="http://schemas.openxmlformats.org/officeDocument/2006/relationships/tags" Target="../tags/tag169.xml"/><Relationship Id="rId1" Type="http://schemas.openxmlformats.org/officeDocument/2006/relationships/vmlDrawing" Target="../drawings/vmlDrawing56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171.xml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73.xml"/><Relationship Id="rId7" Type="http://schemas.openxmlformats.org/officeDocument/2006/relationships/image" Target="../media/image1.emf"/><Relationship Id="rId2" Type="http://schemas.openxmlformats.org/officeDocument/2006/relationships/tags" Target="../tags/tag172.xml"/><Relationship Id="rId1" Type="http://schemas.openxmlformats.org/officeDocument/2006/relationships/vmlDrawing" Target="../drawings/vmlDrawing57.vml"/><Relationship Id="rId6" Type="http://schemas.openxmlformats.org/officeDocument/2006/relationships/oleObject" Target="../embeddings/oleObject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17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tags" Target="../tags/tag176.xml"/><Relationship Id="rId7" Type="http://schemas.openxmlformats.org/officeDocument/2006/relationships/image" Target="../media/image1.emf"/><Relationship Id="rId2" Type="http://schemas.openxmlformats.org/officeDocument/2006/relationships/tags" Target="../tags/tag175.xml"/><Relationship Id="rId1" Type="http://schemas.openxmlformats.org/officeDocument/2006/relationships/vmlDrawing" Target="../drawings/vmlDrawing58.vml"/><Relationship Id="rId6" Type="http://schemas.openxmlformats.org/officeDocument/2006/relationships/oleObject" Target="../embeddings/oleObject7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17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tags" Target="../tags/tag179.xml"/><Relationship Id="rId7" Type="http://schemas.openxmlformats.org/officeDocument/2006/relationships/image" Target="../media/image1.emf"/><Relationship Id="rId2" Type="http://schemas.openxmlformats.org/officeDocument/2006/relationships/tags" Target="../tags/tag178.xml"/><Relationship Id="rId1" Type="http://schemas.openxmlformats.org/officeDocument/2006/relationships/vmlDrawing" Target="../drawings/vmlDrawing59.vml"/><Relationship Id="rId6" Type="http://schemas.openxmlformats.org/officeDocument/2006/relationships/oleObject" Target="../embeddings/oleObject6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180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tags" Target="../tags/tag182.xml"/><Relationship Id="rId7" Type="http://schemas.openxmlformats.org/officeDocument/2006/relationships/image" Target="../media/image1.emf"/><Relationship Id="rId2" Type="http://schemas.openxmlformats.org/officeDocument/2006/relationships/tags" Target="../tags/tag181.xml"/><Relationship Id="rId1" Type="http://schemas.openxmlformats.org/officeDocument/2006/relationships/vmlDrawing" Target="../drawings/vmlDrawing60.vml"/><Relationship Id="rId6" Type="http://schemas.openxmlformats.org/officeDocument/2006/relationships/oleObject" Target="../embeddings/oleObject15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18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E91EA7B-0EBC-4634-9188-783FB75F55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-12418" y="1076220"/>
            <a:ext cx="11905200" cy="5450400"/>
          </a:xfrm>
        </p:spPr>
        <p:txBody>
          <a:bodyPr lIns="0" tIns="72000" rIns="0"/>
          <a:lstStyle>
            <a:lvl1pPr algn="ctr"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CFD4E85E-F563-4178-9CD5-47932E247C2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31253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CFD4E85E-F563-4178-9CD5-47932E247C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D69A6A3C-CE77-4E08-A08C-E9383FF66036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2EEFF80-3BB2-43FD-9BD7-8D630A5480C3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E3F7D55D-50D1-4B15-AD6D-C076AE03DF6E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89875335-B866-4623-8B01-464C9A3116E1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3D876127-98F7-47AF-B9C5-D260F2BF504C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CBE5537-0B47-4CAE-97A3-6ACB407B6BB1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6CD1188C-E8A5-4819-B170-4B177942DE96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61668D63-3FA1-4AF2-B213-ECC9C4B3A268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F2192334-94B8-4F22-AA44-4B0C12B3D587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2668A00-CD5E-4280-A597-AE153B500BE9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B0577C68-2DEE-4BF6-B51A-99791D2DEEC5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7A5D6033-4D15-4E0E-8499-99E8AD9EE724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84613A76-D400-4CF2-883D-EEE811AC8578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7E8FB464-89D3-47A1-B69A-AA224977CA30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E69364B3-1540-4AB0-ADD5-A6246E912EF0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A4468E86-F1C3-4055-A3E7-54E25705682B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138606D8-34EB-4860-AB70-2E40D4D97650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21FCB26C-15E9-4F46-9632-0ABD902B93F9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61FB9A-B4BA-4B75-9571-C1A731785F99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10C4A459-EF21-4E8F-B186-9514400A727C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99B8B4C0-887D-42C2-A4EB-E52736671068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02CF5730-BDC1-4484-9731-4961527F6197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9929E60-A8ED-43A3-AB32-F6FD21CFAEA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39EF7B90-99D5-4901-A522-12D9C8521EDD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5DBE0115-8041-434A-8507-D8A4415CA19E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</p:grp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CA9EBD-6F8D-4A26-B970-8BBF1C5D532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104428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>
              <a:tabLst/>
              <a:defRPr sz="500">
                <a:noFill/>
              </a:defRPr>
            </a:lvl2pPr>
            <a:lvl3pPr marL="0" indent="0">
              <a:defRPr sz="500">
                <a:noFill/>
              </a:defRPr>
            </a:lvl3pPr>
            <a:lvl4pPr marL="0" indent="0">
              <a:defRPr sz="500">
                <a:noFill/>
              </a:defRPr>
            </a:lvl4pPr>
            <a:lvl5pPr marL="0" indent="0">
              <a:defRPr sz="500">
                <a:noFill/>
              </a:defRPr>
            </a:lvl5pPr>
            <a:lvl6pPr marL="0" indent="0">
              <a:defRPr sz="500">
                <a:noFill/>
              </a:defRPr>
            </a:lvl6pPr>
            <a:lvl7pPr marL="0" indent="0">
              <a:defRPr sz="500">
                <a:noFill/>
              </a:defRPr>
            </a:lvl7pPr>
            <a:lvl8pPr marL="0" indent="0">
              <a:defRPr sz="500">
                <a:noFill/>
              </a:defRPr>
            </a:lvl8pPr>
            <a:lvl9pPr marL="0" indent="0">
              <a:defRPr sz="500">
                <a:noFill/>
              </a:defRPr>
            </a:lvl9pPr>
          </a:lstStyle>
          <a:p>
            <a:fld id="{9811DB56-9B35-4FFA-8821-4AFEC73239CC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CB4CCE-38B3-4B3B-A24A-327623810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9174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>
              <a:defRPr sz="500">
                <a:noFill/>
              </a:defRPr>
            </a:lvl2pPr>
            <a:lvl3pPr marL="0" indent="0">
              <a:defRPr sz="500">
                <a:noFill/>
              </a:defRPr>
            </a:lvl3pPr>
            <a:lvl4pPr marL="0" indent="0">
              <a:defRPr sz="500">
                <a:noFill/>
              </a:defRPr>
            </a:lvl4pPr>
            <a:lvl5pPr marL="0" indent="0">
              <a:defRPr sz="500">
                <a:noFill/>
              </a:defRPr>
            </a:lvl5pPr>
            <a:lvl6pPr marL="0" indent="0">
              <a:defRPr sz="500">
                <a:noFill/>
              </a:defRPr>
            </a:lvl6pPr>
            <a:lvl7pPr marL="0" indent="0">
              <a:defRPr sz="500">
                <a:noFill/>
              </a:defRPr>
            </a:lvl7pPr>
            <a:lvl8pPr marL="0" indent="0">
              <a:defRPr sz="500">
                <a:noFill/>
              </a:defRPr>
            </a:lvl8pPr>
            <a:lvl9pPr marL="0" indent="0">
              <a:defRPr sz="500">
                <a:noFill/>
              </a:defRPr>
            </a:lvl9pPr>
          </a:lstStyle>
          <a:p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0" name="Fußzeilenplatzhalter 39">
            <a:extLst>
              <a:ext uri="{FF2B5EF4-FFF2-40B4-BE49-F238E27FC236}">
                <a16:creationId xmlns:a16="http://schemas.microsoft.com/office/drawing/2014/main" id="{3DACECFC-6869-481B-BC4F-C6B9129378E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>
          <a:xfrm>
            <a:off x="56801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 algn="l">
              <a:defRPr sz="500">
                <a:noFill/>
              </a:defRPr>
            </a:lvl2pPr>
            <a:lvl3pPr algn="l">
              <a:defRPr sz="500">
                <a:noFill/>
              </a:defRPr>
            </a:lvl3pPr>
            <a:lvl4pPr algn="l">
              <a:defRPr sz="500">
                <a:noFill/>
              </a:defRPr>
            </a:lvl4pPr>
            <a:lvl5pPr algn="l">
              <a:defRPr sz="500">
                <a:noFill/>
              </a:defRPr>
            </a:lvl5pPr>
            <a:lvl6pPr algn="l">
              <a:defRPr sz="500">
                <a:noFill/>
              </a:defRPr>
            </a:lvl6pPr>
            <a:lvl7pPr algn="l">
              <a:defRPr sz="500">
                <a:noFill/>
              </a:defRPr>
            </a:lvl7pPr>
            <a:lvl8pPr algn="l">
              <a:defRPr sz="500">
                <a:noFill/>
              </a:defRPr>
            </a:lvl8pPr>
            <a:lvl9pPr algn="l">
              <a:defRPr sz="500">
                <a:noFill/>
              </a:defRPr>
            </a:lvl9pPr>
          </a:lstStyle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30D196D0-74F8-434E-9BA2-80397634779A}"/>
              </a:ext>
            </a:extLst>
          </p:cNvPr>
          <p:cNvSpPr txBox="1"/>
          <p:nvPr userDrawn="1"/>
        </p:nvSpPr>
        <p:spPr bwMode="gray">
          <a:xfrm>
            <a:off x="11099800" y="6580158"/>
            <a:ext cx="792163" cy="200055"/>
          </a:xfrm>
          <a:prstGeom prst="rect">
            <a:avLst/>
          </a:prstGeom>
          <a:noFill/>
        </p:spPr>
        <p:txBody>
          <a:bodyPr wrap="square" rIns="0" rtlCol="0" anchor="ctr">
            <a:spAutoFit/>
          </a:bodyPr>
          <a:lstStyle/>
          <a:p>
            <a:pPr marL="0" marR="0" lvl="0" indent="-36576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noProof="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© Copyright</a:t>
            </a:r>
            <a:endParaRPr lang="en-US" sz="700" b="1" noProof="0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21EEDAC8-D9F5-463C-9D57-4BFA63AC97F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0" y="1071563"/>
            <a:ext cx="5733131" cy="5461200"/>
          </a:xfrm>
          <a:blipFill>
            <a:blip r:embed="rId8"/>
            <a:stretch>
              <a:fillRect/>
            </a:stretch>
          </a:blipFill>
        </p:spPr>
        <p:txBody>
          <a:bodyPr lIns="756000" tIns="1620000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2EF2FB8C-D2E2-4034-BF01-E5C58FCD5E2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5749" y="1070369"/>
            <a:ext cx="11617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A4BC7D16-6FF2-4D53-9FEA-EB5227D184C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7EE8B47B-F497-4C27-BBAA-ECAEBAF3CA2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5748" y="6529388"/>
            <a:ext cx="11617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ubtitle 2">
            <a:extLst>
              <a:ext uri="{FF2B5EF4-FFF2-40B4-BE49-F238E27FC236}">
                <a16:creationId xmlns:a16="http://schemas.microsoft.com/office/drawing/2014/main" id="{D4FB624B-F770-486D-9249-4465DEA482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gray">
          <a:xfrm>
            <a:off x="764030" y="4257675"/>
            <a:ext cx="4893831" cy="792163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>
                <a:solidFill>
                  <a:schemeClr val="bg1"/>
                </a:solidFill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</a:defRPr>
            </a:lvl2pPr>
            <a:lvl3pPr marL="0" indent="0" algn="l">
              <a:buNone/>
              <a:defRPr sz="1800">
                <a:solidFill>
                  <a:schemeClr val="bg1"/>
                </a:solidFill>
              </a:defRPr>
            </a:lvl3pPr>
            <a:lvl4pPr marL="0" indent="0" algn="l">
              <a:buNone/>
              <a:defRPr sz="1800">
                <a:solidFill>
                  <a:schemeClr val="bg1"/>
                </a:solidFill>
              </a:defRPr>
            </a:lvl4pPr>
            <a:lvl5pPr marL="0" indent="0" algn="l">
              <a:buNone/>
              <a:defRPr sz="1800" cap="none" baseline="0">
                <a:solidFill>
                  <a:schemeClr val="bg1"/>
                </a:solidFill>
              </a:defRPr>
            </a:lvl5pPr>
            <a:lvl6pPr marL="0" indent="0" algn="l">
              <a:buNone/>
              <a:defRPr sz="1800">
                <a:solidFill>
                  <a:schemeClr val="bg1"/>
                </a:solidFill>
              </a:defRPr>
            </a:lvl6pPr>
            <a:lvl7pPr marL="0" indent="0" algn="l">
              <a:buNone/>
              <a:defRPr sz="1800">
                <a:solidFill>
                  <a:schemeClr val="bg1"/>
                </a:solidFill>
              </a:defRPr>
            </a:lvl7pPr>
            <a:lvl8pPr marL="0" indent="0" algn="l">
              <a:buNone/>
              <a:defRPr sz="1800">
                <a:solidFill>
                  <a:schemeClr val="bg1"/>
                </a:solidFill>
              </a:defRPr>
            </a:lvl8pPr>
            <a:lvl9pPr marL="0" indent="0" algn="l"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42" name="Fußzeilenplatzhalter 30">
            <a:extLst>
              <a:ext uri="{FF2B5EF4-FFF2-40B4-BE49-F238E27FC236}">
                <a16:creationId xmlns:a16="http://schemas.microsoft.com/office/drawing/2014/main" id="{5DFE2DA6-04D9-45F6-9275-C75832A9746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/>
              <a:t>FOR INTERNAL USE ONLY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2809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8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4659CF2-7763-4445-B434-3363F9CD86D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769211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44659CF2-7763-4445-B434-3363F9CD86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0B8ADD4A-DF09-4F28-A9EB-3A99CC89E352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A68AF64-BAFC-4D95-8C5E-3B3D82C19C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7708900" y="16684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7" name="Textplatzhalter 7">
            <a:extLst>
              <a:ext uri="{FF2B5EF4-FFF2-40B4-BE49-F238E27FC236}">
                <a16:creationId xmlns:a16="http://schemas.microsoft.com/office/drawing/2014/main" id="{D274D173-2D58-4DDC-BBCB-C0A1A93CB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7708900" y="24177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8" name="Textplatzhalter 7">
            <a:extLst>
              <a:ext uri="{FF2B5EF4-FFF2-40B4-BE49-F238E27FC236}">
                <a16:creationId xmlns:a16="http://schemas.microsoft.com/office/drawing/2014/main" id="{7F5AE071-8454-4F12-ACE0-275F98FC18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7708900" y="31670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9" name="Textplatzhalter 7">
            <a:extLst>
              <a:ext uri="{FF2B5EF4-FFF2-40B4-BE49-F238E27FC236}">
                <a16:creationId xmlns:a16="http://schemas.microsoft.com/office/drawing/2014/main" id="{7E702003-D733-45AC-ACF6-59872FE358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7708900" y="39036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0" name="Textplatzhalter 7">
            <a:extLst>
              <a:ext uri="{FF2B5EF4-FFF2-40B4-BE49-F238E27FC236}">
                <a16:creationId xmlns:a16="http://schemas.microsoft.com/office/drawing/2014/main" id="{8ECFEE49-1D37-4F05-BCAC-04896EEB92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708900" y="46402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1" name="Textplatzhalter 7">
            <a:extLst>
              <a:ext uri="{FF2B5EF4-FFF2-40B4-BE49-F238E27FC236}">
                <a16:creationId xmlns:a16="http://schemas.microsoft.com/office/drawing/2014/main" id="{B44E3626-A072-4848-B666-0A3741C711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708900" y="5436786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2" name="Textplatzhalter 7">
            <a:extLst>
              <a:ext uri="{FF2B5EF4-FFF2-40B4-BE49-F238E27FC236}">
                <a16:creationId xmlns:a16="http://schemas.microsoft.com/office/drawing/2014/main" id="{C48EC1DD-C16A-4A72-959C-65F9FE7845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007190" y="166855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3" name="Textplatzhalter 7">
            <a:extLst>
              <a:ext uri="{FF2B5EF4-FFF2-40B4-BE49-F238E27FC236}">
                <a16:creationId xmlns:a16="http://schemas.microsoft.com/office/drawing/2014/main" id="{0F15A378-415C-4090-BBF0-C8B30AC4C6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07190" y="2422215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4" name="Textplatzhalter 7">
            <a:extLst>
              <a:ext uri="{FF2B5EF4-FFF2-40B4-BE49-F238E27FC236}">
                <a16:creationId xmlns:a16="http://schemas.microsoft.com/office/drawing/2014/main" id="{D4003D74-BFE6-4503-97D9-C4134F065A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007190" y="317588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5" name="Textplatzhalter 7">
            <a:extLst>
              <a:ext uri="{FF2B5EF4-FFF2-40B4-BE49-F238E27FC236}">
                <a16:creationId xmlns:a16="http://schemas.microsoft.com/office/drawing/2014/main" id="{AEFE3A6A-DA8F-4718-9228-1A7E92C3100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007190" y="3929545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6" name="Textplatzhalter 7">
            <a:extLst>
              <a:ext uri="{FF2B5EF4-FFF2-40B4-BE49-F238E27FC236}">
                <a16:creationId xmlns:a16="http://schemas.microsoft.com/office/drawing/2014/main" id="{B2D8A15E-C742-47EC-B035-695687FEAF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7007190" y="468321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7" name="Textplatzhalter 7">
            <a:extLst>
              <a:ext uri="{FF2B5EF4-FFF2-40B4-BE49-F238E27FC236}">
                <a16:creationId xmlns:a16="http://schemas.microsoft.com/office/drawing/2014/main" id="{78CD37A8-BC23-452B-B0D9-22E62A8436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007190" y="5436873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09580D-1DB4-41E3-9DF3-DABBDDD31850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0054465C-50B7-4F3F-A6C3-C6E6BD986851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D741F1-BDA1-4B10-AC8E-99851215E70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noProof="0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E9F0FB-EDB0-4852-80E5-7A6E52FAE69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9" name="Bildplatzhalter 2">
            <a:extLst>
              <a:ext uri="{FF2B5EF4-FFF2-40B4-BE49-F238E27FC236}">
                <a16:creationId xmlns:a16="http://schemas.microsoft.com/office/drawing/2014/main" id="{14214412-13AC-47A4-9A59-A1F9CF77EAA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65607"/>
            <a:ext cx="6108418" cy="5461192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9A2BE26A-4B66-4B6C-A892-1507538FA03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:a16="http://schemas.microsoft.com/office/drawing/2014/main" id="{64CA740A-CCE9-48DA-9D08-EE659D7D5DD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1070369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:a16="http://schemas.microsoft.com/office/drawing/2014/main" id="{F69EC894-98E8-4915-99E4-D2FF47A6D46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6529388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itle 40">
            <a:extLst>
              <a:ext uri="{FF2B5EF4-FFF2-40B4-BE49-F238E27FC236}">
                <a16:creationId xmlns:a16="http://schemas.microsoft.com/office/drawing/2014/main" id="{4979BB30-30AD-4DB6-977B-17F07280743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-2382" y="1036800"/>
            <a:ext cx="6130800" cy="5544000"/>
          </a:xfr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756000" tIns="0" rIns="1620000" bIns="54000" anchor="ctr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9864055F-79FD-4C0E-8EBC-281D8BECBB08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7A71C19D-D5B1-4FF6-8606-12319569C005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0" name="Freihandform: Form 89">
              <a:extLst>
                <a:ext uri="{FF2B5EF4-FFF2-40B4-BE49-F238E27FC236}">
                  <a16:creationId xmlns:a16="http://schemas.microsoft.com/office/drawing/2014/main" id="{C64EA654-D2C2-41A8-B68A-A192E1E367E2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1" name="Freihandform: Form 90">
              <a:extLst>
                <a:ext uri="{FF2B5EF4-FFF2-40B4-BE49-F238E27FC236}">
                  <a16:creationId xmlns:a16="http://schemas.microsoft.com/office/drawing/2014/main" id="{62AA536C-274C-47BF-BDAC-AFE97B190128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3492037C-3E69-44CC-BB2C-9BDFC76905AD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6FAC9CF1-5342-4AE5-9FCF-71E3188FF67C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4" name="Freihandform: Form 93">
              <a:extLst>
                <a:ext uri="{FF2B5EF4-FFF2-40B4-BE49-F238E27FC236}">
                  <a16:creationId xmlns:a16="http://schemas.microsoft.com/office/drawing/2014/main" id="{4E3FD098-5860-46D5-81B1-F172667FCCD2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5" name="Freihandform: Form 94">
              <a:extLst>
                <a:ext uri="{FF2B5EF4-FFF2-40B4-BE49-F238E27FC236}">
                  <a16:creationId xmlns:a16="http://schemas.microsoft.com/office/drawing/2014/main" id="{12EE7210-73F5-4B34-A97C-45E8A3FBFDB9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6" name="Freihandform: Form 95">
              <a:extLst>
                <a:ext uri="{FF2B5EF4-FFF2-40B4-BE49-F238E27FC236}">
                  <a16:creationId xmlns:a16="http://schemas.microsoft.com/office/drawing/2014/main" id="{E822595D-C80D-4D4F-A064-2B83558E488F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7" name="Freihandform: Form 96">
              <a:extLst>
                <a:ext uri="{FF2B5EF4-FFF2-40B4-BE49-F238E27FC236}">
                  <a16:creationId xmlns:a16="http://schemas.microsoft.com/office/drawing/2014/main" id="{0E930BE0-9D9C-4D69-B5E0-FB69C6C99977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8" name="Freihandform: Form 97">
              <a:extLst>
                <a:ext uri="{FF2B5EF4-FFF2-40B4-BE49-F238E27FC236}">
                  <a16:creationId xmlns:a16="http://schemas.microsoft.com/office/drawing/2014/main" id="{B9FC70B8-EBC6-458B-92C8-43839E3076ED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9" name="Freihandform: Form 98">
              <a:extLst>
                <a:ext uri="{FF2B5EF4-FFF2-40B4-BE49-F238E27FC236}">
                  <a16:creationId xmlns:a16="http://schemas.microsoft.com/office/drawing/2014/main" id="{F716125F-084D-4B56-B48E-0608ED8DD873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0" name="Freihandform: Form 99">
              <a:extLst>
                <a:ext uri="{FF2B5EF4-FFF2-40B4-BE49-F238E27FC236}">
                  <a16:creationId xmlns:a16="http://schemas.microsoft.com/office/drawing/2014/main" id="{D7485FF7-C52D-4B9E-B38D-A1E5D2BE3626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:a16="http://schemas.microsoft.com/office/drawing/2014/main" id="{8E24B907-1D3B-468C-971D-03A63EE079B7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C90D8DDD-214E-4730-AC04-13CFFE23B98C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3" name="Freihandform: Form 102">
              <a:extLst>
                <a:ext uri="{FF2B5EF4-FFF2-40B4-BE49-F238E27FC236}">
                  <a16:creationId xmlns:a16="http://schemas.microsoft.com/office/drawing/2014/main" id="{F949F571-DAF0-4161-9296-B1E239E9F966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4" name="Freihandform: Form 103">
              <a:extLst>
                <a:ext uri="{FF2B5EF4-FFF2-40B4-BE49-F238E27FC236}">
                  <a16:creationId xmlns:a16="http://schemas.microsoft.com/office/drawing/2014/main" id="{0B39EFB2-52B3-411B-BD94-1FBCBFFB8D94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5" name="Freihandform: Form 104">
              <a:extLst>
                <a:ext uri="{FF2B5EF4-FFF2-40B4-BE49-F238E27FC236}">
                  <a16:creationId xmlns:a16="http://schemas.microsoft.com/office/drawing/2014/main" id="{FDCE6459-3D31-4BC4-9FD5-A18617CEA1F6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4B6B3B62-8BF4-4080-AE50-33F4C7D12689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:a16="http://schemas.microsoft.com/office/drawing/2014/main" id="{60FCA265-F2BB-41A8-9906-62B785723FD6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:a16="http://schemas.microsoft.com/office/drawing/2014/main" id="{99E2CE23-8F3D-4EB3-8008-1651E7001636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9" name="Freihandform: Form 108">
              <a:extLst>
                <a:ext uri="{FF2B5EF4-FFF2-40B4-BE49-F238E27FC236}">
                  <a16:creationId xmlns:a16="http://schemas.microsoft.com/office/drawing/2014/main" id="{220F43B8-1DE6-4A5C-B587-81EE5DE80D6E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:a16="http://schemas.microsoft.com/office/drawing/2014/main" id="{79E66AD8-7247-43E3-BAB1-51E6D5D914A4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11" name="Freihandform: Form 110">
              <a:extLst>
                <a:ext uri="{FF2B5EF4-FFF2-40B4-BE49-F238E27FC236}">
                  <a16:creationId xmlns:a16="http://schemas.microsoft.com/office/drawing/2014/main" id="{589C667B-0F26-4607-9400-1AA865C79E3F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</p:grpSp>
      <p:sp>
        <p:nvSpPr>
          <p:cNvPr id="53" name="Fußzeilenplatzhalter 30">
            <a:extLst>
              <a:ext uri="{FF2B5EF4-FFF2-40B4-BE49-F238E27FC236}">
                <a16:creationId xmlns:a16="http://schemas.microsoft.com/office/drawing/2014/main" id="{6C844920-0C93-4E77-8258-0953C0C6697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/>
              <a:t>FOR INTERNAL USE ONLY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1624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+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4659CF2-7763-4445-B434-3363F9CD86D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807769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44659CF2-7763-4445-B434-3363F9CD86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601543C5-6E52-4E98-A68A-32C170EDB65A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09580D-1DB4-41E3-9DF3-DABBDDD31850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C6153060-1ADC-40A9-9821-5C4E1BCB8459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D741F1-BDA1-4B10-AC8E-99851215E70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noProof="0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E9F0FB-EDB0-4852-80E5-7A6E52FAE69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9" name="Bildplatzhalter 2">
            <a:extLst>
              <a:ext uri="{FF2B5EF4-FFF2-40B4-BE49-F238E27FC236}">
                <a16:creationId xmlns:a16="http://schemas.microsoft.com/office/drawing/2014/main" id="{14214412-13AC-47A4-9A59-A1F9CF77EAA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65607"/>
            <a:ext cx="6108418" cy="5461192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9A2BE26A-4B66-4B6C-A892-1507538FA03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:a16="http://schemas.microsoft.com/office/drawing/2014/main" id="{64CA740A-CCE9-48DA-9D08-EE659D7D5DD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1070369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:a16="http://schemas.microsoft.com/office/drawing/2014/main" id="{F69EC894-98E8-4915-99E4-D2FF47A6D46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6529388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itle 40">
            <a:extLst>
              <a:ext uri="{FF2B5EF4-FFF2-40B4-BE49-F238E27FC236}">
                <a16:creationId xmlns:a16="http://schemas.microsoft.com/office/drawing/2014/main" id="{4979BB30-30AD-4DB6-977B-17F07280743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-2382" y="1036800"/>
            <a:ext cx="6130800" cy="5544000"/>
          </a:xfr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756000" tIns="0" rIns="1620000" bIns="54000" anchor="ctr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8" name="Textplatzhalter 7">
            <a:extLst>
              <a:ext uri="{FF2B5EF4-FFF2-40B4-BE49-F238E27FC236}">
                <a16:creationId xmlns:a16="http://schemas.microsoft.com/office/drawing/2014/main" id="{32B0F6C6-EBC4-4F06-A421-EF0E7FF65F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7708900" y="16684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0" name="Textplatzhalter 7">
            <a:extLst>
              <a:ext uri="{FF2B5EF4-FFF2-40B4-BE49-F238E27FC236}">
                <a16:creationId xmlns:a16="http://schemas.microsoft.com/office/drawing/2014/main" id="{F97DF401-E1F2-4623-BE8E-E2347EAB0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7708900" y="24177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1" name="Textplatzhalter 7">
            <a:extLst>
              <a:ext uri="{FF2B5EF4-FFF2-40B4-BE49-F238E27FC236}">
                <a16:creationId xmlns:a16="http://schemas.microsoft.com/office/drawing/2014/main" id="{749D4BCF-8612-4010-8AD0-74544ACF05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7708900" y="31670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2" name="Textplatzhalter 7">
            <a:extLst>
              <a:ext uri="{FF2B5EF4-FFF2-40B4-BE49-F238E27FC236}">
                <a16:creationId xmlns:a16="http://schemas.microsoft.com/office/drawing/2014/main" id="{203229CD-8C7B-4F34-92A4-F435C2E045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7708900" y="39036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3" name="Textplatzhalter 7">
            <a:extLst>
              <a:ext uri="{FF2B5EF4-FFF2-40B4-BE49-F238E27FC236}">
                <a16:creationId xmlns:a16="http://schemas.microsoft.com/office/drawing/2014/main" id="{87BA3027-8749-4973-A720-77AF36606B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708900" y="46402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4" name="Textplatzhalter 7">
            <a:extLst>
              <a:ext uri="{FF2B5EF4-FFF2-40B4-BE49-F238E27FC236}">
                <a16:creationId xmlns:a16="http://schemas.microsoft.com/office/drawing/2014/main" id="{23142013-009A-4428-9C57-3FDF99F326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708900" y="5436786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5" name="Textplatzhalter 7">
            <a:extLst>
              <a:ext uri="{FF2B5EF4-FFF2-40B4-BE49-F238E27FC236}">
                <a16:creationId xmlns:a16="http://schemas.microsoft.com/office/drawing/2014/main" id="{B0A0434E-591B-4697-90F5-5E08084C67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007190" y="166855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6" name="Textplatzhalter 7">
            <a:extLst>
              <a:ext uri="{FF2B5EF4-FFF2-40B4-BE49-F238E27FC236}">
                <a16:creationId xmlns:a16="http://schemas.microsoft.com/office/drawing/2014/main" id="{89BF731B-524F-49BB-A7C3-CDDE868820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07190" y="2422215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7" name="Textplatzhalter 7">
            <a:extLst>
              <a:ext uri="{FF2B5EF4-FFF2-40B4-BE49-F238E27FC236}">
                <a16:creationId xmlns:a16="http://schemas.microsoft.com/office/drawing/2014/main" id="{5A7BCAD4-36C4-44E8-8224-A845175D9E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007190" y="3175880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8" name="Textplatzhalter 7">
            <a:extLst>
              <a:ext uri="{FF2B5EF4-FFF2-40B4-BE49-F238E27FC236}">
                <a16:creationId xmlns:a16="http://schemas.microsoft.com/office/drawing/2014/main" id="{BECE6702-B672-46FE-BE91-034E7999E7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007190" y="3929545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9" name="Textplatzhalter 7">
            <a:extLst>
              <a:ext uri="{FF2B5EF4-FFF2-40B4-BE49-F238E27FC236}">
                <a16:creationId xmlns:a16="http://schemas.microsoft.com/office/drawing/2014/main" id="{11734246-4BC7-40B1-92A1-B59632A05DA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7007190" y="4683210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100" name="Textplatzhalter 7">
            <a:extLst>
              <a:ext uri="{FF2B5EF4-FFF2-40B4-BE49-F238E27FC236}">
                <a16:creationId xmlns:a16="http://schemas.microsoft.com/office/drawing/2014/main" id="{F1C3EFD8-ECA5-454E-A651-94A003372B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007190" y="5436873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3406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Bildplatzhalter 2">
            <a:extLst>
              <a:ext uri="{FF2B5EF4-FFF2-40B4-BE49-F238E27FC236}">
                <a16:creationId xmlns:a16="http://schemas.microsoft.com/office/drawing/2014/main" id="{C3CDBD8A-9384-44B4-A536-D8B8A84F078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71561"/>
            <a:ext cx="6108418" cy="5455237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graphicFrame>
        <p:nvGraphicFramePr>
          <p:cNvPr id="33" name="Object 32" hidden="1">
            <a:extLst>
              <a:ext uri="{FF2B5EF4-FFF2-40B4-BE49-F238E27FC236}">
                <a16:creationId xmlns:a16="http://schemas.microsoft.com/office/drawing/2014/main" id="{97CF15C5-E71F-4824-A3E7-B0D46257D4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35323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33" name="Object 32" hidden="1">
                        <a:extLst>
                          <a:ext uri="{FF2B5EF4-FFF2-40B4-BE49-F238E27FC236}">
                            <a16:creationId xmlns:a16="http://schemas.microsoft.com/office/drawing/2014/main" id="{97CF15C5-E71F-4824-A3E7-B0D46257D4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12950054-C1C0-4C68-B9C9-386E2EA79B5E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5" name="Title 34">
            <a:extLst>
              <a:ext uri="{FF2B5EF4-FFF2-40B4-BE49-F238E27FC236}">
                <a16:creationId xmlns:a16="http://schemas.microsoft.com/office/drawing/2014/main" id="{6A0A7CF6-4D64-446B-A2C8-D1AB7505D9E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92895" y="1071562"/>
            <a:ext cx="11609252" cy="5458837"/>
          </a:xfrm>
          <a:ln w="12700">
            <a:solidFill>
              <a:schemeClr val="tx2"/>
            </a:solidFill>
          </a:ln>
        </p:spPr>
        <p:txBody>
          <a:bodyPr lIns="6858000" rIns="540000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74BE29F5-BC95-4C64-B2A9-30CB346640FA}"/>
              </a:ext>
            </a:extLst>
          </p:cNvPr>
          <p:cNvSpPr/>
          <p:nvPr userDrawn="1"/>
        </p:nvSpPr>
        <p:spPr bwMode="gray">
          <a:xfrm>
            <a:off x="6096000" y="3030984"/>
            <a:ext cx="769964" cy="1539929"/>
          </a:xfrm>
          <a:prstGeom prst="rect">
            <a:avLst/>
          </a:prstGeom>
          <a:solidFill>
            <a:srgbClr val="243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noProof="0"/>
          </a:p>
        </p:txBody>
      </p:sp>
      <p:sp>
        <p:nvSpPr>
          <p:cNvPr id="34" name="Rechteck 32" hidden="1">
            <a:extLst>
              <a:ext uri="{FF2B5EF4-FFF2-40B4-BE49-F238E27FC236}">
                <a16:creationId xmlns:a16="http://schemas.microsoft.com/office/drawing/2014/main" id="{A3C70602-ADB1-450D-B52E-F8A0EBA0C425}"/>
              </a:ext>
            </a:extLst>
          </p:cNvPr>
          <p:cNvSpPr/>
          <p:nvPr userDrawn="1"/>
        </p:nvSpPr>
        <p:spPr bwMode="gray">
          <a:xfrm>
            <a:off x="299378" y="1070369"/>
            <a:ext cx="11602768" cy="54599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CAFD96-7F4F-4709-BA8D-641E5DEC7D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314976" y="3030538"/>
            <a:ext cx="1550988" cy="1539875"/>
          </a:xfrm>
          <a:solidFill>
            <a:schemeClr val="tx2">
              <a:alpha val="80000"/>
            </a:schemeClr>
          </a:solidFill>
          <a:ln>
            <a:noFill/>
          </a:ln>
        </p:spPr>
        <p:txBody>
          <a:bodyPr anchor="ctr"/>
          <a:lstStyle>
            <a:lvl1pPr algn="ctr">
              <a:defRPr sz="6000" b="1">
                <a:solidFill>
                  <a:schemeClr val="bg1"/>
                </a:solidFill>
              </a:defRPr>
            </a:lvl1pPr>
            <a:lvl2pPr marL="0" indent="0" algn="ctr">
              <a:buNone/>
              <a:defRPr sz="6000" b="1">
                <a:solidFill>
                  <a:schemeClr val="bg1"/>
                </a:solidFill>
              </a:defRPr>
            </a:lvl2pPr>
            <a:lvl3pPr marL="0" indent="0" algn="ctr">
              <a:buNone/>
              <a:defRPr sz="6000" b="1">
                <a:solidFill>
                  <a:schemeClr val="bg1"/>
                </a:solidFill>
              </a:defRPr>
            </a:lvl3pPr>
            <a:lvl4pPr marL="0" indent="0" algn="ctr">
              <a:buNone/>
              <a:defRPr sz="6000" b="1">
                <a:solidFill>
                  <a:schemeClr val="bg1"/>
                </a:solidFill>
              </a:defRPr>
            </a:lvl4pPr>
            <a:lvl5pPr marL="0" indent="0" algn="ctr">
              <a:buNone/>
              <a:defRPr sz="6000" b="1">
                <a:solidFill>
                  <a:schemeClr val="bg1"/>
                </a:solidFill>
              </a:defRPr>
            </a:lvl5pPr>
            <a:lvl6pPr marL="0" indent="0" algn="ctr">
              <a:buNone/>
              <a:defRPr sz="6000" b="1">
                <a:solidFill>
                  <a:schemeClr val="bg1"/>
                </a:solidFill>
              </a:defRPr>
            </a:lvl6pPr>
            <a:lvl7pPr marL="0" indent="0" algn="ctr">
              <a:buNone/>
              <a:defRPr sz="6000" b="1">
                <a:solidFill>
                  <a:schemeClr val="bg1"/>
                </a:solidFill>
              </a:defRPr>
            </a:lvl7pPr>
            <a:lvl8pPr marL="0" indent="0" algn="ctr">
              <a:buNone/>
              <a:defRPr sz="6000" b="1">
                <a:solidFill>
                  <a:schemeClr val="bg1"/>
                </a:solidFill>
              </a:defRPr>
            </a:lvl8pPr>
            <a:lvl9pPr marL="0" indent="0" algn="ctr">
              <a:buNone/>
              <a:defRPr sz="60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3C42B8D-9C5E-4AC3-B49D-6C44F3E096D1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609CE3D1-B45D-4E77-9CED-C2FCB71519B8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490C624-764C-43C0-8620-84202A5E8C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noProof="0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B4CB71-05C4-46E6-9562-9E6C86321A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B53541E3-A3BF-4500-BDBC-A6F821A0B713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55CDE6B1-830A-4827-94B6-5D4D17D828CB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C25E994E-22B6-41E7-9CDE-30F7B2EBF704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2C3A81A5-E006-4673-AD62-114BE9FB14CD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4475CF90-806D-4700-880A-1A077C9331AE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7313401C-BD20-43A0-AEB7-D27499EE7B14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23052EF4-9314-4373-85BE-0031707ABE15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EBCCF388-B4C0-4B7E-9B87-C72860759951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7FEFEC4A-7E55-4518-B116-12AE4D7EBD97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9BED1948-7C6E-4055-B67B-0653BCC1937F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E88711E3-DD19-4216-A0FB-EC0611CA6047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7A89BF2C-725E-4DA6-81D5-C5A743D54F52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9357F1B5-37EF-4F10-9345-95138E472DE9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E8F91912-61F1-47DA-A070-745AE018A6F9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E2EFFB48-A2B6-4DEA-8286-6BB591828991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886706F0-2320-4AAF-924C-04950F3C7469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7318BC3A-486F-4F73-96DC-C623EB7A3BB8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7CC4962-C456-49C0-99B1-A864C3811F09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3438CAA0-9060-477E-8FE1-E417FAB1D1DC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0107A2D8-F4AE-44C7-887A-FC7070040226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9BDAF7A5-365F-46DC-A1E6-D2A23DADE39C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AB81E90A-1787-4398-9A22-F089967D9E87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2CA24ED0-3B74-413E-962F-C96AED80EAA2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445EA8B1-6AAE-4BB6-A597-2A4FDFD49CBE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</p:grpSp>
      <p:sp>
        <p:nvSpPr>
          <p:cNvPr id="63" name="Fußzeilenplatzhalter 30">
            <a:extLst>
              <a:ext uri="{FF2B5EF4-FFF2-40B4-BE49-F238E27FC236}">
                <a16:creationId xmlns:a16="http://schemas.microsoft.com/office/drawing/2014/main" id="{DE04C3D5-794D-4CA7-8C03-FABE42F303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/>
              <a:t>FOR INTERNAL USE ONLY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2733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3A8007CF-EEE0-41C5-BE50-6D3D1409D2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672776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3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3A8007CF-EEE0-41C5-BE50-6D3D1409D2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B05B3576-554F-4179-BB20-8D8CFB73E57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9D320D-B05B-4994-8050-65DA2352C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3F2BD87-91A5-423D-A4E5-E8A21DD9AEC4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381E464-80E6-4F2F-A2B9-1422ED13F1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DE5B64C-E1D3-4D5D-B7D1-7D9F8B88360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11016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0A8AB13-273B-4950-9E7D-330FBDC08C13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587375" y="1773243"/>
            <a:ext cx="11017249" cy="424813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7219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3A8007CF-EEE0-41C5-BE50-6D3D1409D2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720408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7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3A8007CF-EEE0-41C5-BE50-6D3D1409D2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B05B3576-554F-4179-BB20-8D8CFB73E57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9D320D-B05B-4994-8050-65DA2352C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CE3087A-D9C9-4323-8F5F-93F0025EC976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381E464-80E6-4F2F-A2B9-1422ED13F1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DE5B64C-E1D3-4D5D-B7D1-7D9F8B88360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11016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6667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59C8C40A-5AFF-4330-ADF1-BF8E2E4640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95618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59C8C40A-5AFF-4330-ADF1-BF8E2E4640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2A370EFC-F2F4-41A1-A7EC-CAE53E85C54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129C553-341C-4FCF-BEA5-64D8BD44206F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  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DFA3556-1C45-48FF-8121-B2F71186F84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33FCB8-CEEB-428B-8E3D-868FFE5D1B3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5364161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BF33F89-D0E7-4F7B-8430-B767C0C4F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6240463" y="1268413"/>
            <a:ext cx="5364162" cy="43497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>
              <a:defRPr sz="1800" cap="all" baseline="0">
                <a:solidFill>
                  <a:schemeClr val="tx2"/>
                </a:solidFill>
              </a:defRPr>
            </a:lvl6pPr>
            <a:lvl7pPr marL="0" indent="0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D1CEEDB-01BF-4333-9ACF-12A07598D9E7}"/>
              </a:ext>
            </a:extLst>
          </p:cNvPr>
          <p:cNvSpPr>
            <a:spLocks noGrp="1"/>
          </p:cNvSpPr>
          <p:nvPr>
            <p:ph sz="quarter" idx="15"/>
          </p:nvPr>
        </p:nvSpPr>
        <p:spPr bwMode="gray">
          <a:xfrm>
            <a:off x="587375" y="1773238"/>
            <a:ext cx="5364160" cy="424815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8E53C12-BB83-4A81-9914-D214910D0282}"/>
              </a:ext>
            </a:extLst>
          </p:cNvPr>
          <p:cNvSpPr>
            <a:spLocks noGrp="1"/>
          </p:cNvSpPr>
          <p:nvPr>
            <p:ph sz="quarter" idx="16"/>
          </p:nvPr>
        </p:nvSpPr>
        <p:spPr bwMode="gray">
          <a:xfrm>
            <a:off x="6240463" y="1773238"/>
            <a:ext cx="536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D684218B-6FB3-4328-87F8-2D0211129D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1980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>
            <a:extLst>
              <a:ext uri="{FF2B5EF4-FFF2-40B4-BE49-F238E27FC236}">
                <a16:creationId xmlns:a16="http://schemas.microsoft.com/office/drawing/2014/main" id="{659CA7CE-6892-4E92-8888-37A0DF1280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984567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15" name="Object 14" hidden="1">
                        <a:extLst>
                          <a:ext uri="{FF2B5EF4-FFF2-40B4-BE49-F238E27FC236}">
                            <a16:creationId xmlns:a16="http://schemas.microsoft.com/office/drawing/2014/main" id="{659CA7CE-6892-4E92-8888-37A0DF1280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51EDC7C2-EEA2-466C-85D7-B8B0D89C3E9A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6347831-D717-4BBF-BB94-DDFE5A467083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  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C37FD9D-6DF8-4B6E-8900-573E5212B6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0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F34A95A-5F2D-4B9E-8C26-1A7E054962E6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6240461" y="1268413"/>
            <a:ext cx="5364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5D1BB-CE92-40CE-A10F-E52FC8BD14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240463" y="1773238"/>
            <a:ext cx="536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40EADE19-5898-4E1D-B505-FBF7D117CB4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E636D15-B864-4A22-819C-D9B8E76C26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4929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1BE34DD7-6111-4790-B270-ADDB50505401}"/>
              </a:ext>
            </a:extLst>
          </p:cNvPr>
          <p:cNvSpPr/>
          <p:nvPr userDrawn="1"/>
        </p:nvSpPr>
        <p:spPr bwMode="gray">
          <a:xfrm>
            <a:off x="7336953" y="1268413"/>
            <a:ext cx="4864100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08B1DAE7-0E19-4096-AA06-34A46B65E55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476453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08B1DAE7-0E19-4096-AA06-34A46B65E5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619554D2-6CB4-45C8-8224-34FD01CA3800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2BCC550-2B66-4DED-9EE5-47DB770066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942262" y="2847479"/>
            <a:ext cx="3662363" cy="3173909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C3CBE1F-89B8-436E-BA2B-DFE119AFA6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942264" y="1906587"/>
            <a:ext cx="3662362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3A65BFF6-8DCF-46F2-82DD-664B52FE69B1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  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5FCD1E-5B1C-40BD-B3FC-8392FF60F389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B06ECD0-AE97-424E-9B20-B60D822AD911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6444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6A6251-4726-4826-893F-A5182931C0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587375" y="1773238"/>
            <a:ext cx="644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4604FBED-869A-4A6A-9198-C4031D080C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0998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7D37239F-F8B4-4EFD-9530-B10A6382B98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11557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43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box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E0DA2FDE-7B81-44CF-B3AF-D0E554D01E13}"/>
              </a:ext>
            </a:extLst>
          </p:cNvPr>
          <p:cNvSpPr/>
          <p:nvPr userDrawn="1"/>
        </p:nvSpPr>
        <p:spPr bwMode="gray">
          <a:xfrm>
            <a:off x="6238875" y="1268413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2DF00A1E-7086-4359-B799-8B1C6DDE0ABF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F5B94FE7-C0EB-419D-BB1F-001E625485B4}"/>
              </a:ext>
            </a:extLst>
          </p:cNvPr>
          <p:cNvSpPr/>
          <p:nvPr userDrawn="1"/>
        </p:nvSpPr>
        <p:spPr bwMode="gray">
          <a:xfrm>
            <a:off x="587375" y="1268413"/>
            <a:ext cx="53634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84B42A7-E98C-43B9-BBDF-B7AAFF4818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435594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3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B84B42A7-E98C-43B9-BBDF-B7AAFF4818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0A1FD7E6-6241-49B3-AC25-A68AF51DA15D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261BB22-826F-4A89-99A4-6E334216F366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E47E4A0-FBAA-42BA-B464-1F5DF6D8127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2BA0C4-7AB0-4483-B1D8-9C6C9A790B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012783" y="1773239"/>
            <a:ext cx="4940342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C3F763F-59D4-414C-9DED-B45F031C27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653369" y="1773239"/>
            <a:ext cx="4950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82799730-C4C6-4362-9990-33C6A71A0146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2784" y="1384438"/>
            <a:ext cx="4938013" cy="201474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223EBF8A-D3BA-45CA-A133-369D09D0AB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653368" y="1384438"/>
            <a:ext cx="4951255" cy="201473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32FCDCD2-7E71-487C-AE72-37F62FA34D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FEBB1C22-9404-4597-A9AD-99B8E91ACC1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4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225944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50" userDrawn="1">
          <p15:clr>
            <a:srgbClr val="FBAE40"/>
          </p15:clr>
        </p15:guide>
        <p15:guide id="3" pos="393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A459ED25-225E-4043-A420-ACE37F8E8AC9}"/>
              </a:ext>
            </a:extLst>
          </p:cNvPr>
          <p:cNvSpPr/>
          <p:nvPr userDrawn="1"/>
        </p:nvSpPr>
        <p:spPr bwMode="gray">
          <a:xfrm>
            <a:off x="6238875" y="1268413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74CC0A53-2089-4845-9086-07772E55A61B}"/>
              </a:ext>
            </a:extLst>
          </p:cNvPr>
          <p:cNvSpPr/>
          <p:nvPr userDrawn="1"/>
        </p:nvSpPr>
        <p:spPr bwMode="gray">
          <a:xfrm>
            <a:off x="587375" y="1268413"/>
            <a:ext cx="53634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4F39E40-A3D5-493E-BA2D-A3D865C3B5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103636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7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B4F39E40-A3D5-493E-BA2D-A3D865C3B5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B1DB63F8-A226-45FE-97BA-631F2F1E8A5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508362C9-6133-4A94-8A06-14D8DD335C0D}"/>
              </a:ext>
            </a:extLst>
          </p:cNvPr>
          <p:cNvSpPr/>
          <p:nvPr userDrawn="1"/>
        </p:nvSpPr>
        <p:spPr bwMode="gray">
          <a:xfrm>
            <a:off x="6238875" y="3856439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B9C2A7B3-CEA1-44F1-AE2B-AFE20BD2D80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3856439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hteck 34">
            <a:extLst>
              <a:ext uri="{FF2B5EF4-FFF2-40B4-BE49-F238E27FC236}">
                <a16:creationId xmlns:a16="http://schemas.microsoft.com/office/drawing/2014/main" id="{18663C98-3027-4520-B947-C32C6641117F}"/>
              </a:ext>
            </a:extLst>
          </p:cNvPr>
          <p:cNvSpPr/>
          <p:nvPr userDrawn="1"/>
        </p:nvSpPr>
        <p:spPr bwMode="gray">
          <a:xfrm>
            <a:off x="598338" y="3859213"/>
            <a:ext cx="53532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7E944DCF-31D5-4314-A4E2-62F085EAD32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2502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6A9A1B12-F7DF-40FC-9CC1-B5428FFA8BF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3F91B7EF-8850-4176-A83A-AD087C0C0F5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4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5FEC785-A24B-4C95-A55F-F2A334D8C71B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4CE21AA-DB16-48A3-8ED1-B5644108599F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BC70AC1-2DF6-4C31-84F6-A5C147376673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3859" y="1384437"/>
            <a:ext cx="4939200" cy="201475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F461AF6-9BB2-41B6-A2AE-7A2107B83A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652800" y="1384438"/>
            <a:ext cx="4950000" cy="201474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82A1DD42-43A0-40F5-9FB1-EB13604456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1014597" y="3978145"/>
            <a:ext cx="49392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F68B9756-7454-4451-B311-9E7C8AC353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6652800" y="3978145"/>
            <a:ext cx="495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7B5868B1-EEED-4B43-895B-624EDDE66A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013859" y="1773239"/>
            <a:ext cx="49392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" name="Text Placeholder 22">
            <a:extLst>
              <a:ext uri="{FF2B5EF4-FFF2-40B4-BE49-F238E27FC236}">
                <a16:creationId xmlns:a16="http://schemas.microsoft.com/office/drawing/2014/main" id="{6EEDF8D1-D435-4D01-909A-75E07E82CF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652800" y="1773239"/>
            <a:ext cx="49500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" name="Text Placeholder 19">
            <a:extLst>
              <a:ext uri="{FF2B5EF4-FFF2-40B4-BE49-F238E27FC236}">
                <a16:creationId xmlns:a16="http://schemas.microsoft.com/office/drawing/2014/main" id="{FC219F49-EEC2-48C5-8F1C-972489F5FCB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1013859" y="4365627"/>
            <a:ext cx="49392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" name="Text Placeholder 22">
            <a:extLst>
              <a:ext uri="{FF2B5EF4-FFF2-40B4-BE49-F238E27FC236}">
                <a16:creationId xmlns:a16="http://schemas.microsoft.com/office/drawing/2014/main" id="{E7FCD9B1-4108-4F01-9153-205F6B4EBE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6652800" y="4365627"/>
            <a:ext cx="49500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915BFA5C-7EC8-46A6-A1C0-46817C9F520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93363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:a16="http://schemas.microsoft.com/office/drawing/2014/main" id="{34866180-971B-424C-9D47-2983C1C91B2E}"/>
              </a:ext>
            </a:extLst>
          </p:cNvPr>
          <p:cNvSpPr/>
          <p:nvPr userDrawn="1"/>
        </p:nvSpPr>
        <p:spPr bwMode="gray">
          <a:xfrm>
            <a:off x="587376" y="12684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3489F47D-6836-4876-B1D5-B8DD695E4B2A}"/>
              </a:ext>
            </a:extLst>
          </p:cNvPr>
          <p:cNvSpPr/>
          <p:nvPr userDrawn="1"/>
        </p:nvSpPr>
        <p:spPr bwMode="gray">
          <a:xfrm>
            <a:off x="8128000" y="12684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2C5FDEB5-86B3-45A3-9DF4-E3E97A371C6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 21">
            <a:extLst>
              <a:ext uri="{FF2B5EF4-FFF2-40B4-BE49-F238E27FC236}">
                <a16:creationId xmlns:a16="http://schemas.microsoft.com/office/drawing/2014/main" id="{3801879F-BD0C-4B54-ACF7-1B6E8F7C07F9}"/>
              </a:ext>
            </a:extLst>
          </p:cNvPr>
          <p:cNvSpPr/>
          <p:nvPr userDrawn="1"/>
        </p:nvSpPr>
        <p:spPr bwMode="gray">
          <a:xfrm>
            <a:off x="4351338" y="12684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FA7BF418-36BA-4906-9A34-733AF02167B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1EB9134F-EF3B-4FB2-9819-7AD879A3C32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97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786E3FE3-FADB-4310-B4CA-04B6A105BFE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596260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786E3FE3-FADB-4310-B4CA-04B6A105BF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B80E1A81-3576-4F28-87BC-B314A8ECD51E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C98037BA-C42B-4909-9B61-C9BC9A052E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4767942" y="1773239"/>
            <a:ext cx="3060000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314B0C3-733E-4021-B3E1-02AC7163F1A7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39108F6-D5E1-4A7D-A33A-1BFA5318413E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8E31026D-68A2-4E81-9FF9-D2073325D8EC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2151" y="1268413"/>
            <a:ext cx="3040632" cy="432000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FEB1BE97-BCD7-4523-AB2C-0118E40FB2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4767942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DDD9465-CCD8-4F42-A37D-AEFB4BAFFD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8543464" y="1386000"/>
            <a:ext cx="3061161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218A52FE-5D94-42BE-A987-92B9029302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1012151" y="1773239"/>
            <a:ext cx="3048675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5F328A78-DB07-4A87-8938-E7A271A4C4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8543464" y="1773239"/>
            <a:ext cx="3061161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" name="Text Placeholder 16">
            <a:extLst>
              <a:ext uri="{FF2B5EF4-FFF2-40B4-BE49-F238E27FC236}">
                <a16:creationId xmlns:a16="http://schemas.microsoft.com/office/drawing/2014/main" id="{68A416A4-7586-4AE4-895E-E8DAFB1CEA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8949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41" userDrawn="1">
          <p15:clr>
            <a:srgbClr val="FBAE40"/>
          </p15:clr>
        </p15:guide>
        <p15:guide id="2" pos="2558" userDrawn="1">
          <p15:clr>
            <a:srgbClr val="FBAE40"/>
          </p15:clr>
        </p15:guide>
        <p15:guide id="3" pos="4931" userDrawn="1">
          <p15:clr>
            <a:srgbClr val="FBAE40"/>
          </p15:clr>
        </p15:guide>
        <p15:guide id="4" pos="51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hteck 53">
            <a:extLst>
              <a:ext uri="{FF2B5EF4-FFF2-40B4-BE49-F238E27FC236}">
                <a16:creationId xmlns:a16="http://schemas.microsoft.com/office/drawing/2014/main" id="{8DD521E6-8641-49B1-B690-EB7D64366705}"/>
              </a:ext>
            </a:extLst>
          </p:cNvPr>
          <p:cNvSpPr/>
          <p:nvPr userDrawn="1"/>
        </p:nvSpPr>
        <p:spPr bwMode="gray">
          <a:xfrm>
            <a:off x="4351338" y="38592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648E0EAD-C279-405C-AFDE-4E027AB42A76}"/>
              </a:ext>
            </a:extLst>
          </p:cNvPr>
          <p:cNvSpPr/>
          <p:nvPr userDrawn="1"/>
        </p:nvSpPr>
        <p:spPr bwMode="gray">
          <a:xfrm>
            <a:off x="8128000" y="38592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7F12D0F9-D8EC-4A75-A70D-942D5976C022}"/>
              </a:ext>
            </a:extLst>
          </p:cNvPr>
          <p:cNvSpPr/>
          <p:nvPr userDrawn="1"/>
        </p:nvSpPr>
        <p:spPr bwMode="gray">
          <a:xfrm>
            <a:off x="8128000" y="12684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AAFB3BD9-B01C-44F3-A7F3-23C388A05E7E}"/>
              </a:ext>
            </a:extLst>
          </p:cNvPr>
          <p:cNvSpPr/>
          <p:nvPr userDrawn="1"/>
        </p:nvSpPr>
        <p:spPr bwMode="gray">
          <a:xfrm>
            <a:off x="587376" y="38592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40E648E9-6748-43E2-AA5B-FDB0B0DC9856}"/>
              </a:ext>
            </a:extLst>
          </p:cNvPr>
          <p:cNvSpPr/>
          <p:nvPr userDrawn="1"/>
        </p:nvSpPr>
        <p:spPr bwMode="gray">
          <a:xfrm>
            <a:off x="587376" y="12684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C7393465-9845-4AD2-AAF9-DEBCB8F8802B}"/>
              </a:ext>
            </a:extLst>
          </p:cNvPr>
          <p:cNvSpPr/>
          <p:nvPr userDrawn="1"/>
        </p:nvSpPr>
        <p:spPr bwMode="gray">
          <a:xfrm>
            <a:off x="4351338" y="12684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CE3B141B-C46D-4F22-88B4-E8C3A5F41AA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3856439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89B35800-A159-43D9-8C30-7A29675BF70C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629ED30D-435E-4519-84E3-50C2E7D5F20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3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5E5723F9-04A5-4CB5-B7A9-1DB5420C2B2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34D836E2-70CD-4B54-804B-C05B715050A7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F0806BD0-31DF-4E02-B0A1-5F4F582683B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F3771B9-DBBC-4455-AE93-B15316C861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888840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F3771B9-DBBC-4455-AE93-B15316C861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C7ACFEC-F41B-47D1-933D-1FF91BDF466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4C60D35C-9AB1-49F7-A7A4-FDACFD39714F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A62AD02-A04C-4CED-B9F6-A65B82548F7A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590950E3-BA73-4F84-BC4A-B016DE91D84F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1598" y="1268413"/>
            <a:ext cx="3060000" cy="432000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E32DAB4A-72C5-4171-A21F-4AC940C642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4766400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153F9F1F-C723-4EAF-8DC0-82095B029C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8542800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CC5EE651-0AEA-41F0-9B91-B8DDCB11F8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1011598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18A2D0AD-8A42-4E8E-A944-BF88207985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4766400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070CFB7F-592A-49BD-B0DE-8C702F4D25F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gray">
          <a:xfrm>
            <a:off x="8542800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4" name="Text Placeholder 19">
            <a:extLst>
              <a:ext uri="{FF2B5EF4-FFF2-40B4-BE49-F238E27FC236}">
                <a16:creationId xmlns:a16="http://schemas.microsoft.com/office/drawing/2014/main" id="{62763C27-0DD0-42D2-91BB-9CAF2374419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 bwMode="gray">
          <a:xfrm>
            <a:off x="4766400" y="1773239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5" name="Text Placeholder 19">
            <a:extLst>
              <a:ext uri="{FF2B5EF4-FFF2-40B4-BE49-F238E27FC236}">
                <a16:creationId xmlns:a16="http://schemas.microsoft.com/office/drawing/2014/main" id="{416D2425-A9F6-4002-A14E-8DF9AFC3014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1011598" y="1773239"/>
            <a:ext cx="30492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6" name="Text Placeholder 19">
            <a:extLst>
              <a:ext uri="{FF2B5EF4-FFF2-40B4-BE49-F238E27FC236}">
                <a16:creationId xmlns:a16="http://schemas.microsoft.com/office/drawing/2014/main" id="{2B92BDD1-F971-4514-BC1D-146BFAC688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8542800" y="1773239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7" name="Text Placeholder 19">
            <a:extLst>
              <a:ext uri="{FF2B5EF4-FFF2-40B4-BE49-F238E27FC236}">
                <a16:creationId xmlns:a16="http://schemas.microsoft.com/office/drawing/2014/main" id="{63ED0430-8B61-44C7-9E11-4B1C03CB449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gray">
          <a:xfrm>
            <a:off x="4766400" y="4365627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311EEAD7-0B95-4D65-B783-8B9894A3D6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gray">
          <a:xfrm>
            <a:off x="1011598" y="4365627"/>
            <a:ext cx="30492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DC42657B-DEC1-40EA-BFD1-197684518B5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gray">
          <a:xfrm>
            <a:off x="8542800" y="4365627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48A4557E-B66C-4141-8CCE-EED4941B434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9400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41" userDrawn="1">
          <p15:clr>
            <a:srgbClr val="FBAE40"/>
          </p15:clr>
        </p15:guide>
        <p15:guide id="2" pos="2558" userDrawn="1">
          <p15:clr>
            <a:srgbClr val="FBAE40"/>
          </p15:clr>
        </p15:guide>
        <p15:guide id="3" pos="4931" userDrawn="1">
          <p15:clr>
            <a:srgbClr val="FBAE40"/>
          </p15:clr>
        </p15:guide>
        <p15:guide id="4" pos="5120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9FB5B8C-64A7-416C-A7F7-8A3D4DC03EA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688314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B9FB5B8C-64A7-416C-A7F7-8A3D4DC03E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BD662081-1672-45DC-9684-CEECEFE8E27F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9AE9D2C-5B14-4811-A883-C0ABC76AFD48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E8A4A318-CAEC-4BB4-8A85-9ACED7957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1" y="1268413"/>
            <a:ext cx="11604624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0091C6-A9B6-4F38-B0C2-F9D6981A4A5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19B2515E-9767-492C-888B-31127E11E6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8662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1F953492-9FA8-4BD3-9CA1-0E3DC8888A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688147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3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1F953492-9FA8-4BD3-9CA1-0E3DC8888A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57438530-DB46-46B0-B9A9-F4594ABB5171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6E72B12-79CE-44C3-A590-0964B8D80CE3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E8A4A318-CAEC-4BB4-8A85-9ACED7957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1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7" name="Bildplatzhalter 8">
            <a:extLst>
              <a:ext uri="{FF2B5EF4-FFF2-40B4-BE49-F238E27FC236}">
                <a16:creationId xmlns:a16="http://schemas.microsoft.com/office/drawing/2014/main" id="{9AB97697-39C6-4604-AD1D-F6289FC4FC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6240463" y="1268413"/>
            <a:ext cx="5364162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685AE4-8CA3-4E4D-826C-B3C2629E8D14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4B4357CA-A7E4-4B21-81C7-CA9B6FDA55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960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EFA0BCE3-2006-4FEA-94A2-BC4938E4E031}"/>
              </a:ext>
            </a:extLst>
          </p:cNvPr>
          <p:cNvSpPr/>
          <p:nvPr userDrawn="1"/>
        </p:nvSpPr>
        <p:spPr bwMode="gray">
          <a:xfrm>
            <a:off x="6249515" y="1268413"/>
            <a:ext cx="5951538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BD376F3-0998-4047-A4AD-982F7544CB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794873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7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BBD376F3-0998-4047-A4AD-982F7544CB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A5DA7C6-7C4F-488A-845A-92B71EA3CBF4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DBDF1F1-26B8-4815-B97E-CCF934614610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  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559C7B3-D23C-4AF8-9346-8A960C8B60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0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448F78-83AD-4542-B97F-776CE08BC52E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17440445-86FC-43EA-8E03-CC1EF34D7C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6852285" y="2847600"/>
            <a:ext cx="4742715" cy="3175200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2FB7E0EA-F8A7-4569-9E26-07CD0C77B2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867526" y="1906587"/>
            <a:ext cx="4727474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9FA7C4CB-F8C8-4EDD-918E-1863CA51AD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2D47FEA7-4697-4F85-9EE4-925C308E0DF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33708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pictures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902687FE-79B8-4F64-A772-AEB090B11E24}"/>
              </a:ext>
            </a:extLst>
          </p:cNvPr>
          <p:cNvSpPr/>
          <p:nvPr userDrawn="1"/>
        </p:nvSpPr>
        <p:spPr bwMode="gray">
          <a:xfrm>
            <a:off x="6249515" y="1268413"/>
            <a:ext cx="5951538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3953E23A-82EF-463F-8121-940D7A93D9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128637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3953E23A-82EF-463F-8121-940D7A93D9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5EC569EB-9CD2-4002-8388-7AB0DD8CADDF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5EA4871F-7CF0-4287-A2EC-4675A6713D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6850800" y="2847600"/>
            <a:ext cx="4741200" cy="3175200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559C7B3-D23C-4AF8-9346-8A960C8B60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0" y="1268415"/>
            <a:ext cx="290415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805DAAD4-D6EF-482A-A5E7-DB5FEC556B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 bwMode="gray">
          <a:xfrm>
            <a:off x="3048000" y="1268415"/>
            <a:ext cx="290353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F41A156D-5A46-4CF9-B614-7A98F30C18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 bwMode="gray">
          <a:xfrm>
            <a:off x="0" y="3713789"/>
            <a:ext cx="290353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AA7506A8-4D4C-4BC4-8C92-CA85B344D1D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 bwMode="gray">
          <a:xfrm>
            <a:off x="3046413" y="3713789"/>
            <a:ext cx="2905125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/>
        <p:txBody>
          <a:bodyPr/>
          <a:lstStyle/>
          <a:p>
            <a:fld id="{99D9D2A3-8471-4AFD-ADCC-00E17604F8F5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  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0778AA-FA0E-4DA1-B1EC-CD1657FBD2D7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E91D6566-935C-4B41-A262-2330D4D8C1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81F98759-9132-40BD-87FB-340F083B23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6867525" y="1906587"/>
            <a:ext cx="4741200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FA0282AA-DC5A-480B-A3CD-C9D1D482EA1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206841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BA04BDD-4597-446A-A90F-4C9B2010481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A2C75D6-2351-4488-8C58-E21241DE5FEF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FE8FD28-4D9B-44FE-9EFE-E02F28A76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A3F832-230E-4DC0-AA15-C23788B95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 dirty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7029E78-A4E4-4F45-A9F7-44FE2DDB57B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573200" y="6530344"/>
            <a:ext cx="10616400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BCB0C3A-7A87-4415-AFB9-F5C477A39B0A}"/>
              </a:ext>
            </a:extLst>
          </p:cNvPr>
          <p:cNvGrpSpPr/>
          <p:nvPr userDrawn="1"/>
        </p:nvGrpSpPr>
        <p:grpSpPr bwMode="gray">
          <a:xfrm>
            <a:off x="597600" y="6450463"/>
            <a:ext cx="1071249" cy="235378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5F7695AE-054E-4AA8-A695-26839F7833E7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782B4E75-B345-44F4-AAE8-D287AB68E80C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CF9C7B40-6C03-4178-8AE6-C297E5A4DC1F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11952F47-453F-45E4-89C5-BE43877E149C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EE332569-FFA2-4D38-A837-1322ACD2202D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D1167738-EF93-447B-A319-D8BB5B5760C6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1AADB99A-97F7-4833-849C-A6556089A273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29F5D90C-11DF-452C-9454-9A4838AA01A0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107E1342-F304-4AB8-9576-EAFD2531233B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C15F631-F049-4C10-A2B8-A35D3B27F8BE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9868D170-5107-46C0-9333-A5729969D1A4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A4146863-2669-4D86-8E50-D62F9F1A3962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61223EF1-2420-4DDF-8614-C4284020A113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E322ED38-27C0-4FC9-8880-2D694FCC0578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9B812C18-C47C-43E4-BBEF-0D3538B12D9A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ECAB8648-8DF3-4DE8-B5EB-249A41A0BD96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C30F63C4-C356-4205-A275-864DB7898E3E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E42C2F7-F760-4140-B27B-5CF07D5F484D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D4662DD0-1131-4002-85AF-7163A7729B5D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C0232B40-B0E2-479D-A3C8-E22E43017008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78FE112D-4C43-4985-A5F0-2F64A4949D01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29244072-C4C5-4063-B124-8779C4577E53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F7CD4A25-77BC-4DA5-9C6A-A059B8BE05C7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BA7ADA02-B7E6-4A4D-B5D7-A4B4D3156A1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6530344"/>
            <a:ext cx="529200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60709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6A4A9-B4EF-4C54-9814-C8E6A576A166}" type="datetime1">
              <a:rPr lang="en-GB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 Hemodiyalizi © Copyright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77E3DA0F-D8C2-4967-AB72-044E9F53E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Headline: Verdana bold 22 pt.</a:t>
            </a:r>
          </a:p>
        </p:txBody>
      </p:sp>
    </p:spTree>
    <p:extLst>
      <p:ext uri="{BB962C8B-B14F-4D97-AF65-F5344CB8AC3E}">
        <p14:creationId xmlns:p14="http://schemas.microsoft.com/office/powerpoint/2010/main" val="2648747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8DECD-73F7-43B3-AE5F-0205AB60FD09}" type="datetime1">
              <a:rPr lang="en-GB" altLang="tr-TR" smtClean="0"/>
              <a:t>10/11/2022</a:t>
            </a:fld>
            <a:endParaRPr lang="en-GB" altLang="tr-T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tr-TR"/>
              <a:t>Ev Hemodiyalizi © Copyright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96497-24AD-4F3E-B635-770BFBA64E15}" type="slidenum">
              <a:rPr lang="en-GB" altLang="tr-TR"/>
              <a:pPr>
                <a:defRPr/>
              </a:pPr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13352471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1/2 Content 1/2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08800" y="1530000"/>
            <a:ext cx="5481600" cy="441995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Subline: Verdana bold 16 pt.</a:t>
            </a:r>
            <a:endParaRPr lang="en-US" dirty="0"/>
          </a:p>
          <a:p>
            <a:pPr lvl="1"/>
            <a:r>
              <a:rPr lang="en-US" noProof="0" dirty="0"/>
              <a:t>Second Level: Verdana 16 pt.</a:t>
            </a:r>
            <a:endParaRPr lang="en-US" dirty="0"/>
          </a:p>
          <a:p>
            <a:pPr lvl="2"/>
            <a:r>
              <a:rPr lang="en-US" dirty="0"/>
              <a:t>Third Level: Verdana 14 pt.</a:t>
            </a:r>
          </a:p>
          <a:p>
            <a:pPr lvl="3"/>
            <a:r>
              <a:rPr lang="en-US" dirty="0"/>
              <a:t>Fourth Level: Verdana 12 pt.</a:t>
            </a:r>
          </a:p>
          <a:p>
            <a:pPr lvl="4"/>
            <a:r>
              <a:rPr lang="en-US" dirty="0"/>
              <a:t>Fifth Level: Verdana 10 pt.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01600" y="1530000"/>
            <a:ext cx="5481600" cy="441995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Subline: Verdana bold 16 pt.</a:t>
            </a:r>
            <a:endParaRPr lang="en-US" dirty="0"/>
          </a:p>
          <a:p>
            <a:pPr lvl="1"/>
            <a:r>
              <a:rPr lang="en-US" noProof="0" dirty="0"/>
              <a:t>Second Level: Verdana 16 pt.</a:t>
            </a:r>
            <a:endParaRPr lang="en-US" dirty="0"/>
          </a:p>
          <a:p>
            <a:pPr lvl="2"/>
            <a:r>
              <a:rPr lang="en-US" dirty="0"/>
              <a:t>Third Level: Verdana 14 pt.</a:t>
            </a:r>
          </a:p>
          <a:p>
            <a:pPr lvl="3"/>
            <a:r>
              <a:rPr lang="en-US" dirty="0"/>
              <a:t>Fourth Level: Verdana 12 pt.</a:t>
            </a:r>
          </a:p>
          <a:p>
            <a:pPr lvl="4"/>
            <a:r>
              <a:rPr lang="en-US" dirty="0"/>
              <a:t>Fifth Level: Verdana 10 pt.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Headline: Verdana bold 22 pt.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DADC4-DAF7-491A-AA5A-2548489801C7}" type="datetime1">
              <a:rPr lang="en-GB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 Hemodiyalizi © Copyright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77E3DA0F-D8C2-4967-AB72-044E9F53E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1500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/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Subline: Verdana bold 16 pt.</a:t>
            </a:r>
            <a:endParaRPr lang="en-US" dirty="0"/>
          </a:p>
          <a:p>
            <a:pPr lvl="1"/>
            <a:r>
              <a:rPr lang="en-US" noProof="0" dirty="0"/>
              <a:t>Second Level: Verdana 16 pt.</a:t>
            </a:r>
            <a:endParaRPr lang="en-US" dirty="0"/>
          </a:p>
          <a:p>
            <a:pPr lvl="2"/>
            <a:r>
              <a:rPr lang="en-US" dirty="0"/>
              <a:t>Third Level: Verdana 14 pt.</a:t>
            </a:r>
          </a:p>
          <a:p>
            <a:pPr lvl="3"/>
            <a:r>
              <a:rPr lang="en-US" dirty="0"/>
              <a:t>Fourth Level: Verdana 12 pt.</a:t>
            </a:r>
          </a:p>
          <a:p>
            <a:pPr lvl="4"/>
            <a:r>
              <a:rPr lang="en-US" dirty="0"/>
              <a:t>Fifth Level: Verdana 10 pt.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FE7ED-7F5B-4929-AF2E-DA52DEC326F9}" type="datetime1">
              <a:rPr lang="en-GB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 Hemodiyalizi © Copyright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77E3DA0F-D8C2-4967-AB72-044E9F53E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Headline: Verdana bold 22 pt.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33336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Özel Yerleş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tr-TR"/>
              <a:t>Asıl başlık stili için tıklayın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606F-FD7E-40CC-A130-6D9584C2BDBB}" type="datetime1">
              <a:rPr lang="en-GB" smtClean="0"/>
              <a:t>10/11/2022</a:t>
            </a:fld>
            <a:endParaRPr kumimoji="0" lang="tr-TR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tr-TR"/>
              <a:t>Ev Hemodiyalizi © Copyright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tr-TR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tr-TR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812800" y="1803400"/>
            <a:ext cx="10871200" cy="43688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65568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E91EA7B-0EBC-4634-9188-783FB75F55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-12418" y="1076220"/>
            <a:ext cx="11905200" cy="5450400"/>
          </a:xfrm>
        </p:spPr>
        <p:txBody>
          <a:bodyPr lIns="0" tIns="72000" rIns="0"/>
          <a:lstStyle>
            <a:lvl1pPr algn="ctr"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CFD4E85E-F563-4178-9CD5-47932E247C2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972461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7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D69A6A3C-CE77-4E08-A08C-E9383FF66036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2EEFF80-3BB2-43FD-9BD7-8D630A5480C3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E3F7D55D-50D1-4B15-AD6D-C076AE03DF6E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89875335-B866-4623-8B01-464C9A3116E1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3D876127-98F7-47AF-B9C5-D260F2BF504C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CBE5537-0B47-4CAE-97A3-6ACB407B6BB1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6CD1188C-E8A5-4819-B170-4B177942DE96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61668D63-3FA1-4AF2-B213-ECC9C4B3A268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F2192334-94B8-4F22-AA44-4B0C12B3D587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2668A00-CD5E-4280-A597-AE153B500BE9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B0577C68-2DEE-4BF6-B51A-99791D2DEEC5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7A5D6033-4D15-4E0E-8499-99E8AD9EE724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84613A76-D400-4CF2-883D-EEE811AC8578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7E8FB464-89D3-47A1-B69A-AA224977CA30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E69364B3-1540-4AB0-ADD5-A6246E912EF0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A4468E86-F1C3-4055-A3E7-54E25705682B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138606D8-34EB-4860-AB70-2E40D4D97650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21FCB26C-15E9-4F46-9632-0ABD902B93F9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61FB9A-B4BA-4B75-9571-C1A731785F99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10C4A459-EF21-4E8F-B186-9514400A727C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99B8B4C0-887D-42C2-A4EB-E52736671068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02CF5730-BDC1-4484-9731-4961527F6197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9929E60-A8ED-43A3-AB32-F6FD21CFAEA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39EF7B90-99D5-4901-A522-12D9C8521EDD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5DBE0115-8041-434A-8507-D8A4415CA19E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CA9EBD-6F8D-4A26-B970-8BBF1C5D5325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104428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>
              <a:tabLst/>
              <a:defRPr sz="500">
                <a:noFill/>
              </a:defRPr>
            </a:lvl2pPr>
            <a:lvl3pPr marL="0" indent="0">
              <a:defRPr sz="500">
                <a:noFill/>
              </a:defRPr>
            </a:lvl3pPr>
            <a:lvl4pPr marL="0" indent="0">
              <a:defRPr sz="500">
                <a:noFill/>
              </a:defRPr>
            </a:lvl4pPr>
            <a:lvl5pPr marL="0" indent="0">
              <a:defRPr sz="500">
                <a:noFill/>
              </a:defRPr>
            </a:lvl5pPr>
            <a:lvl6pPr marL="0" indent="0">
              <a:defRPr sz="500">
                <a:noFill/>
              </a:defRPr>
            </a:lvl6pPr>
            <a:lvl7pPr marL="0" indent="0">
              <a:defRPr sz="500">
                <a:noFill/>
              </a:defRPr>
            </a:lvl7pPr>
            <a:lvl8pPr marL="0" indent="0">
              <a:defRPr sz="500">
                <a:noFill/>
              </a:defRPr>
            </a:lvl8pPr>
            <a:lvl9pPr marL="0" indent="0">
              <a:defRPr sz="500">
                <a:noFill/>
              </a:defRPr>
            </a:lvl9pPr>
          </a:lstStyle>
          <a:p>
            <a:fld id="{6609E4A2-CCC7-4886-9A5C-34B7632824A7}" type="datetime1">
              <a:rPr lang="en-GB" smtClean="0"/>
              <a:t>10/11/2022</a:t>
            </a:fld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CB4CCE-38B3-4B3B-A24A-32762381027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9174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>
              <a:defRPr sz="500">
                <a:noFill/>
              </a:defRPr>
            </a:lvl2pPr>
            <a:lvl3pPr marL="0" indent="0">
              <a:defRPr sz="500">
                <a:noFill/>
              </a:defRPr>
            </a:lvl3pPr>
            <a:lvl4pPr marL="0" indent="0">
              <a:defRPr sz="500">
                <a:noFill/>
              </a:defRPr>
            </a:lvl4pPr>
            <a:lvl5pPr marL="0" indent="0">
              <a:defRPr sz="500">
                <a:noFill/>
              </a:defRPr>
            </a:lvl5pPr>
            <a:lvl6pPr marL="0" indent="0">
              <a:defRPr sz="500">
                <a:noFill/>
              </a:defRPr>
            </a:lvl6pPr>
            <a:lvl7pPr marL="0" indent="0">
              <a:defRPr sz="500">
                <a:noFill/>
              </a:defRPr>
            </a:lvl7pPr>
            <a:lvl8pPr marL="0" indent="0">
              <a:defRPr sz="500">
                <a:noFill/>
              </a:defRPr>
            </a:lvl8pPr>
            <a:lvl9pPr marL="0" indent="0">
              <a:defRPr sz="500">
                <a:noFill/>
              </a:defRPr>
            </a:lvl9pPr>
          </a:lstStyle>
          <a:p>
            <a:fld id="{2CB2E8EB-2C5B-4D97-B458-C472B19B055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0" name="Fußzeilenplatzhalter 39">
            <a:extLst>
              <a:ext uri="{FF2B5EF4-FFF2-40B4-BE49-F238E27FC236}">
                <a16:creationId xmlns:a16="http://schemas.microsoft.com/office/drawing/2014/main" id="{3DACECFC-6869-481B-BC4F-C6B9129378EE}"/>
              </a:ext>
            </a:extLst>
          </p:cNvPr>
          <p:cNvSpPr>
            <a:spLocks noGrp="1"/>
          </p:cNvSpPr>
          <p:nvPr userDrawn="1">
            <p:ph type="ftr" sz="quarter" idx="13"/>
          </p:nvPr>
        </p:nvSpPr>
        <p:spPr bwMode="gray">
          <a:xfrm>
            <a:off x="56801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 algn="l">
              <a:defRPr sz="500">
                <a:noFill/>
              </a:defRPr>
            </a:lvl2pPr>
            <a:lvl3pPr algn="l">
              <a:defRPr sz="500">
                <a:noFill/>
              </a:defRPr>
            </a:lvl3pPr>
            <a:lvl4pPr algn="l">
              <a:defRPr sz="500">
                <a:noFill/>
              </a:defRPr>
            </a:lvl4pPr>
            <a:lvl5pPr algn="l">
              <a:defRPr sz="500">
                <a:noFill/>
              </a:defRPr>
            </a:lvl5pPr>
            <a:lvl6pPr algn="l">
              <a:defRPr sz="500">
                <a:noFill/>
              </a:defRPr>
            </a:lvl6pPr>
            <a:lvl7pPr algn="l">
              <a:defRPr sz="500">
                <a:noFill/>
              </a:defRPr>
            </a:lvl7pPr>
            <a:lvl8pPr algn="l">
              <a:defRPr sz="500">
                <a:noFill/>
              </a:defRPr>
            </a:lvl8pPr>
            <a:lvl9pPr algn="l">
              <a:defRPr sz="500">
                <a:noFill/>
              </a:defRPr>
            </a:lvl9pPr>
          </a:lstStyle>
          <a:p>
            <a:r>
              <a:rPr lang="en-US"/>
              <a:t>Ev Hemodiyalizi © Copyright</a:t>
            </a:r>
            <a:endParaRPr lang="en-US" dirty="0"/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30D196D0-74F8-434E-9BA2-80397634779A}"/>
              </a:ext>
            </a:extLst>
          </p:cNvPr>
          <p:cNvSpPr txBox="1"/>
          <p:nvPr userDrawn="1"/>
        </p:nvSpPr>
        <p:spPr bwMode="gray">
          <a:xfrm>
            <a:off x="11099800" y="6580158"/>
            <a:ext cx="792163" cy="200055"/>
          </a:xfrm>
          <a:prstGeom prst="rect">
            <a:avLst/>
          </a:prstGeom>
          <a:noFill/>
        </p:spPr>
        <p:txBody>
          <a:bodyPr wrap="square" rIns="0" rtlCol="0" anchor="ctr">
            <a:spAutoFit/>
          </a:bodyPr>
          <a:lstStyle/>
          <a:p>
            <a:pPr indent="-365760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00" dirty="0">
                <a:solidFill>
                  <a:srgbClr val="B1B4B9"/>
                </a:solidFill>
                <a:ea typeface="Verdana" panose="020B0604030504040204" pitchFamily="34" charset="0"/>
              </a:rPr>
              <a:t>© Copyright</a:t>
            </a:r>
            <a:endParaRPr lang="en-US" sz="700" b="1" dirty="0">
              <a:solidFill>
                <a:srgbClr val="B1B4B9"/>
              </a:solidFill>
              <a:ea typeface="Verdana" panose="020B0604030504040204" pitchFamily="34" charset="0"/>
            </a:endParaRP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21EEDAC8-D9F5-463C-9D57-4BFA63AC97FF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gray">
          <a:xfrm>
            <a:off x="0" y="1071563"/>
            <a:ext cx="5733131" cy="5461200"/>
          </a:xfrm>
          <a:blipFill>
            <a:blip r:embed="rId8"/>
            <a:stretch>
              <a:fillRect/>
            </a:stretch>
          </a:blipFill>
        </p:spPr>
        <p:txBody>
          <a:bodyPr lIns="756000" tIns="1620000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2EF2FB8C-D2E2-4034-BF01-E5C58FCD5E2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5749" y="1070369"/>
            <a:ext cx="11617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A4BC7D16-6FF2-4D53-9FEA-EB5227D184C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7EE8B47B-F497-4C27-BBAA-ECAEBAF3CA2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5748" y="6529388"/>
            <a:ext cx="11617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ubtitle 2">
            <a:extLst>
              <a:ext uri="{FF2B5EF4-FFF2-40B4-BE49-F238E27FC236}">
                <a16:creationId xmlns:a16="http://schemas.microsoft.com/office/drawing/2014/main" id="{D4FB624B-F770-486D-9249-4465DEA482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gray">
          <a:xfrm>
            <a:off x="764030" y="4257675"/>
            <a:ext cx="4893831" cy="792163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>
                <a:solidFill>
                  <a:schemeClr val="bg1"/>
                </a:solidFill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</a:defRPr>
            </a:lvl2pPr>
            <a:lvl3pPr marL="0" indent="0" algn="l">
              <a:buNone/>
              <a:defRPr sz="1800">
                <a:solidFill>
                  <a:schemeClr val="bg1"/>
                </a:solidFill>
              </a:defRPr>
            </a:lvl3pPr>
            <a:lvl4pPr marL="0" indent="0" algn="l">
              <a:buNone/>
              <a:defRPr sz="1800">
                <a:solidFill>
                  <a:schemeClr val="bg1"/>
                </a:solidFill>
              </a:defRPr>
            </a:lvl4pPr>
            <a:lvl5pPr marL="0" indent="0" algn="l">
              <a:buNone/>
              <a:defRPr sz="1800" cap="none" baseline="0">
                <a:solidFill>
                  <a:schemeClr val="bg1"/>
                </a:solidFill>
              </a:defRPr>
            </a:lvl5pPr>
            <a:lvl6pPr marL="0" indent="0" algn="l">
              <a:buNone/>
              <a:defRPr sz="1800">
                <a:solidFill>
                  <a:schemeClr val="bg1"/>
                </a:solidFill>
              </a:defRPr>
            </a:lvl6pPr>
            <a:lvl7pPr marL="0" indent="0" algn="l">
              <a:buNone/>
              <a:defRPr sz="1800">
                <a:solidFill>
                  <a:schemeClr val="bg1"/>
                </a:solidFill>
              </a:defRPr>
            </a:lvl7pPr>
            <a:lvl8pPr marL="0" indent="0" algn="l">
              <a:buNone/>
              <a:defRPr sz="1800">
                <a:solidFill>
                  <a:schemeClr val="bg1"/>
                </a:solidFill>
              </a:defRPr>
            </a:lvl8pPr>
            <a:lvl9pPr marL="0" indent="0" algn="l"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42" name="Fußzeilenplatzhalter 30">
            <a:extLst>
              <a:ext uri="{FF2B5EF4-FFF2-40B4-BE49-F238E27FC236}">
                <a16:creationId xmlns:a16="http://schemas.microsoft.com/office/drawing/2014/main" id="{5DFE2DA6-04D9-45F6-9275-C75832A9746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>
                <a:solidFill>
                  <a:prstClr val="black"/>
                </a:solidFill>
              </a:rPr>
              <a:t>FOR INTERNAL USE ONLY</a:t>
            </a:r>
            <a:endParaRPr lang="en-US" dirty="0">
              <a:solidFill>
                <a:prstClr val="black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9083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83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4659CF2-7763-4445-B434-3363F9CD86D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426960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0B8ADD4A-DF09-4F28-A9EB-3A99CC89E352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A68AF64-BAFC-4D95-8C5E-3B3D82C19C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7708900" y="16684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7" name="Textplatzhalter 7">
            <a:extLst>
              <a:ext uri="{FF2B5EF4-FFF2-40B4-BE49-F238E27FC236}">
                <a16:creationId xmlns:a16="http://schemas.microsoft.com/office/drawing/2014/main" id="{D274D173-2D58-4DDC-BBCB-C0A1A93CB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7708900" y="24177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8" name="Textplatzhalter 7">
            <a:extLst>
              <a:ext uri="{FF2B5EF4-FFF2-40B4-BE49-F238E27FC236}">
                <a16:creationId xmlns:a16="http://schemas.microsoft.com/office/drawing/2014/main" id="{7F5AE071-8454-4F12-ACE0-275F98FC18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7708900" y="31670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9" name="Textplatzhalter 7">
            <a:extLst>
              <a:ext uri="{FF2B5EF4-FFF2-40B4-BE49-F238E27FC236}">
                <a16:creationId xmlns:a16="http://schemas.microsoft.com/office/drawing/2014/main" id="{7E702003-D733-45AC-ACF6-59872FE358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7708900" y="39036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0" name="Textplatzhalter 7">
            <a:extLst>
              <a:ext uri="{FF2B5EF4-FFF2-40B4-BE49-F238E27FC236}">
                <a16:creationId xmlns:a16="http://schemas.microsoft.com/office/drawing/2014/main" id="{8ECFEE49-1D37-4F05-BCAC-04896EEB92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708900" y="46402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1" name="Textplatzhalter 7">
            <a:extLst>
              <a:ext uri="{FF2B5EF4-FFF2-40B4-BE49-F238E27FC236}">
                <a16:creationId xmlns:a16="http://schemas.microsoft.com/office/drawing/2014/main" id="{B44E3626-A072-4848-B666-0A3741C711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708900" y="5436786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2" name="Textplatzhalter 7">
            <a:extLst>
              <a:ext uri="{FF2B5EF4-FFF2-40B4-BE49-F238E27FC236}">
                <a16:creationId xmlns:a16="http://schemas.microsoft.com/office/drawing/2014/main" id="{C48EC1DD-C16A-4A72-959C-65F9FE7845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007190" y="166855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3" name="Textplatzhalter 7">
            <a:extLst>
              <a:ext uri="{FF2B5EF4-FFF2-40B4-BE49-F238E27FC236}">
                <a16:creationId xmlns:a16="http://schemas.microsoft.com/office/drawing/2014/main" id="{0F15A378-415C-4090-BBF0-C8B30AC4C6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07190" y="2422215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4" name="Textplatzhalter 7">
            <a:extLst>
              <a:ext uri="{FF2B5EF4-FFF2-40B4-BE49-F238E27FC236}">
                <a16:creationId xmlns:a16="http://schemas.microsoft.com/office/drawing/2014/main" id="{D4003D74-BFE6-4503-97D9-C4134F065A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007190" y="317588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5" name="Textplatzhalter 7">
            <a:extLst>
              <a:ext uri="{FF2B5EF4-FFF2-40B4-BE49-F238E27FC236}">
                <a16:creationId xmlns:a16="http://schemas.microsoft.com/office/drawing/2014/main" id="{AEFE3A6A-DA8F-4718-9228-1A7E92C3100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007190" y="3929545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6" name="Textplatzhalter 7">
            <a:extLst>
              <a:ext uri="{FF2B5EF4-FFF2-40B4-BE49-F238E27FC236}">
                <a16:creationId xmlns:a16="http://schemas.microsoft.com/office/drawing/2014/main" id="{B2D8A15E-C742-47EC-B035-695687FEAF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7007190" y="468321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7" name="Textplatzhalter 7">
            <a:extLst>
              <a:ext uri="{FF2B5EF4-FFF2-40B4-BE49-F238E27FC236}">
                <a16:creationId xmlns:a16="http://schemas.microsoft.com/office/drawing/2014/main" id="{78CD37A8-BC23-452B-B0D9-22E62A8436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007190" y="5436873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09580D-1DB4-41E3-9DF3-DABBDDD31850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6A3AB7CE-C716-4AC0-88C3-E53382386382}" type="datetime1">
              <a:rPr lang="en-GB" smtClean="0"/>
              <a:t>10/11/2022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D741F1-BDA1-4B10-AC8E-99851215E70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E9F0FB-EDB0-4852-80E5-7A6E52FAE69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Page </a:t>
            </a:r>
            <a:fld id="{2CB2E8EB-2C5B-4D97-B458-C472B19B05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9" name="Bildplatzhalter 2">
            <a:extLst>
              <a:ext uri="{FF2B5EF4-FFF2-40B4-BE49-F238E27FC236}">
                <a16:creationId xmlns:a16="http://schemas.microsoft.com/office/drawing/2014/main" id="{14214412-13AC-47A4-9A59-A1F9CF77EAA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65607"/>
            <a:ext cx="6108418" cy="5461192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9A2BE26A-4B66-4B6C-A892-1507538FA03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:a16="http://schemas.microsoft.com/office/drawing/2014/main" id="{64CA740A-CCE9-48DA-9D08-EE659D7D5DD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1070369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:a16="http://schemas.microsoft.com/office/drawing/2014/main" id="{F69EC894-98E8-4915-99E4-D2FF47A6D46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6529388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itle 40">
            <a:extLst>
              <a:ext uri="{FF2B5EF4-FFF2-40B4-BE49-F238E27FC236}">
                <a16:creationId xmlns:a16="http://schemas.microsoft.com/office/drawing/2014/main" id="{4979BB30-30AD-4DB6-977B-17F07280743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-2382" y="1036800"/>
            <a:ext cx="6130800" cy="5544000"/>
          </a:xfr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756000" tIns="0" rIns="1620000" bIns="54000" anchor="ctr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9864055F-79FD-4C0E-8EBC-281D8BECBB08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7A71C19D-D5B1-4FF6-8606-12319569C005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0" name="Freihandform: Form 89">
              <a:extLst>
                <a:ext uri="{FF2B5EF4-FFF2-40B4-BE49-F238E27FC236}">
                  <a16:creationId xmlns:a16="http://schemas.microsoft.com/office/drawing/2014/main" id="{C64EA654-D2C2-41A8-B68A-A192E1E367E2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1" name="Freihandform: Form 90">
              <a:extLst>
                <a:ext uri="{FF2B5EF4-FFF2-40B4-BE49-F238E27FC236}">
                  <a16:creationId xmlns:a16="http://schemas.microsoft.com/office/drawing/2014/main" id="{62AA536C-274C-47BF-BDAC-AFE97B190128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3492037C-3E69-44CC-BB2C-9BDFC76905AD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6FAC9CF1-5342-4AE5-9FCF-71E3188FF67C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4" name="Freihandform: Form 93">
              <a:extLst>
                <a:ext uri="{FF2B5EF4-FFF2-40B4-BE49-F238E27FC236}">
                  <a16:creationId xmlns:a16="http://schemas.microsoft.com/office/drawing/2014/main" id="{4E3FD098-5860-46D5-81B1-F172667FCCD2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5" name="Freihandform: Form 94">
              <a:extLst>
                <a:ext uri="{FF2B5EF4-FFF2-40B4-BE49-F238E27FC236}">
                  <a16:creationId xmlns:a16="http://schemas.microsoft.com/office/drawing/2014/main" id="{12EE7210-73F5-4B34-A97C-45E8A3FBFDB9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6" name="Freihandform: Form 95">
              <a:extLst>
                <a:ext uri="{FF2B5EF4-FFF2-40B4-BE49-F238E27FC236}">
                  <a16:creationId xmlns:a16="http://schemas.microsoft.com/office/drawing/2014/main" id="{E822595D-C80D-4D4F-A064-2B83558E488F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7" name="Freihandform: Form 96">
              <a:extLst>
                <a:ext uri="{FF2B5EF4-FFF2-40B4-BE49-F238E27FC236}">
                  <a16:creationId xmlns:a16="http://schemas.microsoft.com/office/drawing/2014/main" id="{0E930BE0-9D9C-4D69-B5E0-FB69C6C99977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8" name="Freihandform: Form 97">
              <a:extLst>
                <a:ext uri="{FF2B5EF4-FFF2-40B4-BE49-F238E27FC236}">
                  <a16:creationId xmlns:a16="http://schemas.microsoft.com/office/drawing/2014/main" id="{B9FC70B8-EBC6-458B-92C8-43839E3076ED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9" name="Freihandform: Form 98">
              <a:extLst>
                <a:ext uri="{FF2B5EF4-FFF2-40B4-BE49-F238E27FC236}">
                  <a16:creationId xmlns:a16="http://schemas.microsoft.com/office/drawing/2014/main" id="{F716125F-084D-4B56-B48E-0608ED8DD873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0" name="Freihandform: Form 99">
              <a:extLst>
                <a:ext uri="{FF2B5EF4-FFF2-40B4-BE49-F238E27FC236}">
                  <a16:creationId xmlns:a16="http://schemas.microsoft.com/office/drawing/2014/main" id="{D7485FF7-C52D-4B9E-B38D-A1E5D2BE3626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:a16="http://schemas.microsoft.com/office/drawing/2014/main" id="{8E24B907-1D3B-468C-971D-03A63EE079B7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C90D8DDD-214E-4730-AC04-13CFFE23B98C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3" name="Freihandform: Form 102">
              <a:extLst>
                <a:ext uri="{FF2B5EF4-FFF2-40B4-BE49-F238E27FC236}">
                  <a16:creationId xmlns:a16="http://schemas.microsoft.com/office/drawing/2014/main" id="{F949F571-DAF0-4161-9296-B1E239E9F966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4" name="Freihandform: Form 103">
              <a:extLst>
                <a:ext uri="{FF2B5EF4-FFF2-40B4-BE49-F238E27FC236}">
                  <a16:creationId xmlns:a16="http://schemas.microsoft.com/office/drawing/2014/main" id="{0B39EFB2-52B3-411B-BD94-1FBCBFFB8D94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5" name="Freihandform: Form 104">
              <a:extLst>
                <a:ext uri="{FF2B5EF4-FFF2-40B4-BE49-F238E27FC236}">
                  <a16:creationId xmlns:a16="http://schemas.microsoft.com/office/drawing/2014/main" id="{FDCE6459-3D31-4BC4-9FD5-A18617CEA1F6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4B6B3B62-8BF4-4080-AE50-33F4C7D12689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:a16="http://schemas.microsoft.com/office/drawing/2014/main" id="{60FCA265-F2BB-41A8-9906-62B785723FD6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:a16="http://schemas.microsoft.com/office/drawing/2014/main" id="{99E2CE23-8F3D-4EB3-8008-1651E7001636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9" name="Freihandform: Form 108">
              <a:extLst>
                <a:ext uri="{FF2B5EF4-FFF2-40B4-BE49-F238E27FC236}">
                  <a16:creationId xmlns:a16="http://schemas.microsoft.com/office/drawing/2014/main" id="{220F43B8-1DE6-4A5C-B587-81EE5DE80D6E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:a16="http://schemas.microsoft.com/office/drawing/2014/main" id="{79E66AD8-7247-43E3-BAB1-51E6D5D914A4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1" name="Freihandform: Form 110">
              <a:extLst>
                <a:ext uri="{FF2B5EF4-FFF2-40B4-BE49-F238E27FC236}">
                  <a16:creationId xmlns:a16="http://schemas.microsoft.com/office/drawing/2014/main" id="{589C667B-0F26-4607-9400-1AA865C79E3F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53" name="Fußzeilenplatzhalter 30">
            <a:extLst>
              <a:ext uri="{FF2B5EF4-FFF2-40B4-BE49-F238E27FC236}">
                <a16:creationId xmlns:a16="http://schemas.microsoft.com/office/drawing/2014/main" id="{6C844920-0C93-4E77-8258-0953C0C6697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>
                <a:solidFill>
                  <a:prstClr val="black"/>
                </a:solidFill>
              </a:rPr>
              <a:t>FOR INTERNAL USE ONLY</a:t>
            </a:r>
            <a:endParaRPr lang="en-US" dirty="0">
              <a:solidFill>
                <a:prstClr val="black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7943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+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4659CF2-7763-4445-B434-3363F9CD86D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537427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601543C5-6E52-4E98-A68A-32C170EDB65A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09580D-1DB4-41E3-9DF3-DABBDDD31850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15C89194-76DA-46FD-869C-D05FE314A6EE}" type="datetime1">
              <a:rPr lang="en-GB" smtClean="0"/>
              <a:t>10/11/2022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D741F1-BDA1-4B10-AC8E-99851215E70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E9F0FB-EDB0-4852-80E5-7A6E52FAE69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Page </a:t>
            </a:r>
            <a:fld id="{2CB2E8EB-2C5B-4D97-B458-C472B19B05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9" name="Bildplatzhalter 2">
            <a:extLst>
              <a:ext uri="{FF2B5EF4-FFF2-40B4-BE49-F238E27FC236}">
                <a16:creationId xmlns:a16="http://schemas.microsoft.com/office/drawing/2014/main" id="{14214412-13AC-47A4-9A59-A1F9CF77EAA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65607"/>
            <a:ext cx="6108418" cy="5461192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9A2BE26A-4B66-4B6C-A892-1507538FA03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:a16="http://schemas.microsoft.com/office/drawing/2014/main" id="{64CA740A-CCE9-48DA-9D08-EE659D7D5DD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1070369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:a16="http://schemas.microsoft.com/office/drawing/2014/main" id="{F69EC894-98E8-4915-99E4-D2FF47A6D46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6529388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itle 40">
            <a:extLst>
              <a:ext uri="{FF2B5EF4-FFF2-40B4-BE49-F238E27FC236}">
                <a16:creationId xmlns:a16="http://schemas.microsoft.com/office/drawing/2014/main" id="{4979BB30-30AD-4DB6-977B-17F07280743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-2382" y="1036800"/>
            <a:ext cx="6130800" cy="5544000"/>
          </a:xfr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756000" tIns="0" rIns="1620000" bIns="54000" anchor="ctr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8" name="Textplatzhalter 7">
            <a:extLst>
              <a:ext uri="{FF2B5EF4-FFF2-40B4-BE49-F238E27FC236}">
                <a16:creationId xmlns:a16="http://schemas.microsoft.com/office/drawing/2014/main" id="{32B0F6C6-EBC4-4F06-A421-EF0E7FF65F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7708900" y="16684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0" name="Textplatzhalter 7">
            <a:extLst>
              <a:ext uri="{FF2B5EF4-FFF2-40B4-BE49-F238E27FC236}">
                <a16:creationId xmlns:a16="http://schemas.microsoft.com/office/drawing/2014/main" id="{F97DF401-E1F2-4623-BE8E-E2347EAB0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7708900" y="24177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1" name="Textplatzhalter 7">
            <a:extLst>
              <a:ext uri="{FF2B5EF4-FFF2-40B4-BE49-F238E27FC236}">
                <a16:creationId xmlns:a16="http://schemas.microsoft.com/office/drawing/2014/main" id="{749D4BCF-8612-4010-8AD0-74544ACF05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7708900" y="31670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2" name="Textplatzhalter 7">
            <a:extLst>
              <a:ext uri="{FF2B5EF4-FFF2-40B4-BE49-F238E27FC236}">
                <a16:creationId xmlns:a16="http://schemas.microsoft.com/office/drawing/2014/main" id="{203229CD-8C7B-4F34-92A4-F435C2E045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7708900" y="39036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3" name="Textplatzhalter 7">
            <a:extLst>
              <a:ext uri="{FF2B5EF4-FFF2-40B4-BE49-F238E27FC236}">
                <a16:creationId xmlns:a16="http://schemas.microsoft.com/office/drawing/2014/main" id="{87BA3027-8749-4973-A720-77AF36606B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708900" y="46402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4" name="Textplatzhalter 7">
            <a:extLst>
              <a:ext uri="{FF2B5EF4-FFF2-40B4-BE49-F238E27FC236}">
                <a16:creationId xmlns:a16="http://schemas.microsoft.com/office/drawing/2014/main" id="{23142013-009A-4428-9C57-3FDF99F326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708900" y="5436786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5" name="Textplatzhalter 7">
            <a:extLst>
              <a:ext uri="{FF2B5EF4-FFF2-40B4-BE49-F238E27FC236}">
                <a16:creationId xmlns:a16="http://schemas.microsoft.com/office/drawing/2014/main" id="{B0A0434E-591B-4697-90F5-5E08084C67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007190" y="166855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6" name="Textplatzhalter 7">
            <a:extLst>
              <a:ext uri="{FF2B5EF4-FFF2-40B4-BE49-F238E27FC236}">
                <a16:creationId xmlns:a16="http://schemas.microsoft.com/office/drawing/2014/main" id="{89BF731B-524F-49BB-A7C3-CDDE868820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07190" y="2422215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7" name="Textplatzhalter 7">
            <a:extLst>
              <a:ext uri="{FF2B5EF4-FFF2-40B4-BE49-F238E27FC236}">
                <a16:creationId xmlns:a16="http://schemas.microsoft.com/office/drawing/2014/main" id="{5A7BCAD4-36C4-44E8-8224-A845175D9E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007190" y="3175880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8" name="Textplatzhalter 7">
            <a:extLst>
              <a:ext uri="{FF2B5EF4-FFF2-40B4-BE49-F238E27FC236}">
                <a16:creationId xmlns:a16="http://schemas.microsoft.com/office/drawing/2014/main" id="{BECE6702-B672-46FE-BE91-034E7999E7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007190" y="3929545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9" name="Textplatzhalter 7">
            <a:extLst>
              <a:ext uri="{FF2B5EF4-FFF2-40B4-BE49-F238E27FC236}">
                <a16:creationId xmlns:a16="http://schemas.microsoft.com/office/drawing/2014/main" id="{11734246-4BC7-40B1-92A1-B59632A05DA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7007190" y="4683210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100" name="Textplatzhalter 7">
            <a:extLst>
              <a:ext uri="{FF2B5EF4-FFF2-40B4-BE49-F238E27FC236}">
                <a16:creationId xmlns:a16="http://schemas.microsoft.com/office/drawing/2014/main" id="{F1C3EFD8-ECA5-454E-A651-94A003372B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007190" y="5436873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25465E00-7E3A-4844-9689-98C7A3EC1D19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67" name="Freihandform: Form 66">
              <a:extLst>
                <a:ext uri="{FF2B5EF4-FFF2-40B4-BE49-F238E27FC236}">
                  <a16:creationId xmlns:a16="http://schemas.microsoft.com/office/drawing/2014/main" id="{1B133D0F-4660-4ED2-8A97-630B1C91E037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8" name="Freihandform: Form 67">
              <a:extLst>
                <a:ext uri="{FF2B5EF4-FFF2-40B4-BE49-F238E27FC236}">
                  <a16:creationId xmlns:a16="http://schemas.microsoft.com/office/drawing/2014/main" id="{2034EEBC-5FAC-4E00-B690-B578B8B937AA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9" name="Freihandform: Form 68">
              <a:extLst>
                <a:ext uri="{FF2B5EF4-FFF2-40B4-BE49-F238E27FC236}">
                  <a16:creationId xmlns:a16="http://schemas.microsoft.com/office/drawing/2014/main" id="{B146475A-3F00-45B6-97FF-CA9BCCFFD0D9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068A65C9-1513-47A0-99A7-D440A89434BD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1" name="Freihandform: Form 70">
              <a:extLst>
                <a:ext uri="{FF2B5EF4-FFF2-40B4-BE49-F238E27FC236}">
                  <a16:creationId xmlns:a16="http://schemas.microsoft.com/office/drawing/2014/main" id="{F5299577-3FA4-4CB6-9B35-F07937C49506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2" name="Freihandform: Form 71">
              <a:extLst>
                <a:ext uri="{FF2B5EF4-FFF2-40B4-BE49-F238E27FC236}">
                  <a16:creationId xmlns:a16="http://schemas.microsoft.com/office/drawing/2014/main" id="{8B00B3D5-32B6-4253-A203-3A2D54E50314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3" name="Freihandform: Form 72">
              <a:extLst>
                <a:ext uri="{FF2B5EF4-FFF2-40B4-BE49-F238E27FC236}">
                  <a16:creationId xmlns:a16="http://schemas.microsoft.com/office/drawing/2014/main" id="{2F7F7065-A527-4043-B78A-B17FE5CFD51E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4" name="Freihandform: Form 73">
              <a:extLst>
                <a:ext uri="{FF2B5EF4-FFF2-40B4-BE49-F238E27FC236}">
                  <a16:creationId xmlns:a16="http://schemas.microsoft.com/office/drawing/2014/main" id="{284A980B-3F64-487D-8AF6-EACF723E8F59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5" name="Freihandform: Form 74">
              <a:extLst>
                <a:ext uri="{FF2B5EF4-FFF2-40B4-BE49-F238E27FC236}">
                  <a16:creationId xmlns:a16="http://schemas.microsoft.com/office/drawing/2014/main" id="{666304A5-64EE-4477-8661-B98956B83FB8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6" name="Freihandform: Form 75">
              <a:extLst>
                <a:ext uri="{FF2B5EF4-FFF2-40B4-BE49-F238E27FC236}">
                  <a16:creationId xmlns:a16="http://schemas.microsoft.com/office/drawing/2014/main" id="{8F4E4067-35C1-48CE-83E3-0C3848C84E9A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7" name="Freihandform: Form 76">
              <a:extLst>
                <a:ext uri="{FF2B5EF4-FFF2-40B4-BE49-F238E27FC236}">
                  <a16:creationId xmlns:a16="http://schemas.microsoft.com/office/drawing/2014/main" id="{62346630-2AB0-43A0-B3A9-D2AFA726946B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:a16="http://schemas.microsoft.com/office/drawing/2014/main" id="{DE5284D0-B324-4F31-BDE2-FA91291482F9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D0820F46-02AA-4B32-9679-6BEFC604E6E1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3" name="Freihandform: Form 102">
              <a:extLst>
                <a:ext uri="{FF2B5EF4-FFF2-40B4-BE49-F238E27FC236}">
                  <a16:creationId xmlns:a16="http://schemas.microsoft.com/office/drawing/2014/main" id="{F6A872EC-A962-4E57-B2F3-ECA58EEB3B69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4" name="Freihandform: Form 103">
              <a:extLst>
                <a:ext uri="{FF2B5EF4-FFF2-40B4-BE49-F238E27FC236}">
                  <a16:creationId xmlns:a16="http://schemas.microsoft.com/office/drawing/2014/main" id="{33BCEDB5-2F3B-4CD7-B5EE-0026D84879E9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5" name="Freihandform: Form 104">
              <a:extLst>
                <a:ext uri="{FF2B5EF4-FFF2-40B4-BE49-F238E27FC236}">
                  <a16:creationId xmlns:a16="http://schemas.microsoft.com/office/drawing/2014/main" id="{F8658637-211B-48CA-8F09-A00D7E552C1A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36237D2D-F2D3-4941-BCE1-DCC3F3DBD1B2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:a16="http://schemas.microsoft.com/office/drawing/2014/main" id="{F361C1A4-7C82-42B6-8D93-CE504F71918D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:a16="http://schemas.microsoft.com/office/drawing/2014/main" id="{A84C5983-AFA2-458E-B212-D1ACD278096C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9" name="Freihandform: Form 108">
              <a:extLst>
                <a:ext uri="{FF2B5EF4-FFF2-40B4-BE49-F238E27FC236}">
                  <a16:creationId xmlns:a16="http://schemas.microsoft.com/office/drawing/2014/main" id="{FFAF1944-A705-4571-B703-C90E85A878B0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:a16="http://schemas.microsoft.com/office/drawing/2014/main" id="{9F540139-F17A-4769-B756-4C3E5A135CA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1" name="Freihandform: Form 110">
              <a:extLst>
                <a:ext uri="{FF2B5EF4-FFF2-40B4-BE49-F238E27FC236}">
                  <a16:creationId xmlns:a16="http://schemas.microsoft.com/office/drawing/2014/main" id="{3F886F2A-756D-47B9-8DC0-451E68CEED5A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2" name="Freihandform: Form 111">
              <a:extLst>
                <a:ext uri="{FF2B5EF4-FFF2-40B4-BE49-F238E27FC236}">
                  <a16:creationId xmlns:a16="http://schemas.microsoft.com/office/drawing/2014/main" id="{6F7CD610-A055-465A-9A60-9D2DE2CEF269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51" name="Fußzeilenplatzhalter 30">
            <a:extLst>
              <a:ext uri="{FF2B5EF4-FFF2-40B4-BE49-F238E27FC236}">
                <a16:creationId xmlns:a16="http://schemas.microsoft.com/office/drawing/2014/main" id="{DBA861CB-99A6-4545-A7F4-010E2ADE7CB2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>
                <a:solidFill>
                  <a:prstClr val="black"/>
                </a:solidFill>
              </a:rPr>
              <a:t>FOR INTERNAL USE ONLY</a:t>
            </a:r>
            <a:endParaRPr lang="en-US" dirty="0">
              <a:solidFill>
                <a:prstClr val="black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7775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Bildplatzhalter 2">
            <a:extLst>
              <a:ext uri="{FF2B5EF4-FFF2-40B4-BE49-F238E27FC236}">
                <a16:creationId xmlns:a16="http://schemas.microsoft.com/office/drawing/2014/main" id="{C3CDBD8A-9384-44B4-A536-D8B8A84F078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71561"/>
            <a:ext cx="6108418" cy="5455237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graphicFrame>
        <p:nvGraphicFramePr>
          <p:cNvPr id="33" name="Object 32" hidden="1">
            <a:extLst>
              <a:ext uri="{FF2B5EF4-FFF2-40B4-BE49-F238E27FC236}">
                <a16:creationId xmlns:a16="http://schemas.microsoft.com/office/drawing/2014/main" id="{97CF15C5-E71F-4824-A3E7-B0D46257D4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463834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12950054-C1C0-4C68-B9C9-386E2EA79B5E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5" name="Title 34">
            <a:extLst>
              <a:ext uri="{FF2B5EF4-FFF2-40B4-BE49-F238E27FC236}">
                <a16:creationId xmlns:a16="http://schemas.microsoft.com/office/drawing/2014/main" id="{6A0A7CF6-4D64-446B-A2C8-D1AB7505D9E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92895" y="1071562"/>
            <a:ext cx="11609252" cy="5458837"/>
          </a:xfrm>
          <a:ln w="12700">
            <a:solidFill>
              <a:schemeClr val="tx2"/>
            </a:solidFill>
          </a:ln>
        </p:spPr>
        <p:txBody>
          <a:bodyPr lIns="6858000" rIns="540000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74BE29F5-BC95-4C64-B2A9-30CB346640FA}"/>
              </a:ext>
            </a:extLst>
          </p:cNvPr>
          <p:cNvSpPr/>
          <p:nvPr userDrawn="1"/>
        </p:nvSpPr>
        <p:spPr bwMode="gray">
          <a:xfrm>
            <a:off x="6096000" y="3030984"/>
            <a:ext cx="769964" cy="1539929"/>
          </a:xfrm>
          <a:prstGeom prst="rect">
            <a:avLst/>
          </a:prstGeom>
          <a:solidFill>
            <a:srgbClr val="243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Rechteck 32" hidden="1">
            <a:extLst>
              <a:ext uri="{FF2B5EF4-FFF2-40B4-BE49-F238E27FC236}">
                <a16:creationId xmlns:a16="http://schemas.microsoft.com/office/drawing/2014/main" id="{A3C70602-ADB1-450D-B52E-F8A0EBA0C425}"/>
              </a:ext>
            </a:extLst>
          </p:cNvPr>
          <p:cNvSpPr/>
          <p:nvPr userDrawn="1"/>
        </p:nvSpPr>
        <p:spPr bwMode="gray">
          <a:xfrm>
            <a:off x="299378" y="1070369"/>
            <a:ext cx="11602768" cy="54599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CAFD96-7F4F-4709-BA8D-641E5DEC7D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314976" y="3030538"/>
            <a:ext cx="1550988" cy="1539875"/>
          </a:xfrm>
          <a:solidFill>
            <a:schemeClr val="tx2">
              <a:alpha val="80000"/>
            </a:schemeClr>
          </a:solidFill>
          <a:ln>
            <a:noFill/>
          </a:ln>
        </p:spPr>
        <p:txBody>
          <a:bodyPr anchor="ctr"/>
          <a:lstStyle>
            <a:lvl1pPr algn="ctr">
              <a:defRPr sz="6000" b="1">
                <a:solidFill>
                  <a:schemeClr val="bg1"/>
                </a:solidFill>
              </a:defRPr>
            </a:lvl1pPr>
            <a:lvl2pPr marL="0" indent="0" algn="ctr">
              <a:buNone/>
              <a:defRPr sz="6000" b="1">
                <a:solidFill>
                  <a:schemeClr val="bg1"/>
                </a:solidFill>
              </a:defRPr>
            </a:lvl2pPr>
            <a:lvl3pPr marL="0" indent="0" algn="ctr">
              <a:buNone/>
              <a:defRPr sz="6000" b="1">
                <a:solidFill>
                  <a:schemeClr val="bg1"/>
                </a:solidFill>
              </a:defRPr>
            </a:lvl3pPr>
            <a:lvl4pPr marL="0" indent="0" algn="ctr">
              <a:buNone/>
              <a:defRPr sz="6000" b="1">
                <a:solidFill>
                  <a:schemeClr val="bg1"/>
                </a:solidFill>
              </a:defRPr>
            </a:lvl4pPr>
            <a:lvl5pPr marL="0" indent="0" algn="ctr">
              <a:buNone/>
              <a:defRPr sz="6000" b="1">
                <a:solidFill>
                  <a:schemeClr val="bg1"/>
                </a:solidFill>
              </a:defRPr>
            </a:lvl5pPr>
            <a:lvl6pPr marL="0" indent="0" algn="ctr">
              <a:buNone/>
              <a:defRPr sz="6000" b="1">
                <a:solidFill>
                  <a:schemeClr val="bg1"/>
                </a:solidFill>
              </a:defRPr>
            </a:lvl6pPr>
            <a:lvl7pPr marL="0" indent="0" algn="ctr">
              <a:buNone/>
              <a:defRPr sz="6000" b="1">
                <a:solidFill>
                  <a:schemeClr val="bg1"/>
                </a:solidFill>
              </a:defRPr>
            </a:lvl7pPr>
            <a:lvl8pPr marL="0" indent="0" algn="ctr">
              <a:buNone/>
              <a:defRPr sz="6000" b="1">
                <a:solidFill>
                  <a:schemeClr val="bg1"/>
                </a:solidFill>
              </a:defRPr>
            </a:lvl8pPr>
            <a:lvl9pPr marL="0" indent="0" algn="ctr">
              <a:buNone/>
              <a:defRPr sz="60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3C42B8D-9C5E-4AC3-B49D-6C44F3E096D1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AD340250-D6CF-40C9-9813-EA0368F381E7}" type="datetime1">
              <a:rPr lang="en-GB" smtClean="0"/>
              <a:t>10/11/2022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490C624-764C-43C0-8620-84202A5E8C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B4CB71-05C4-46E6-9562-9E6C86321A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Page </a:t>
            </a:r>
            <a:fld id="{2CB2E8EB-2C5B-4D97-B458-C472B19B055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B53541E3-A3BF-4500-BDBC-A6F821A0B713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55CDE6B1-830A-4827-94B6-5D4D17D828CB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C25E994E-22B6-41E7-9CDE-30F7B2EBF704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2C3A81A5-E006-4673-AD62-114BE9FB14CD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4475CF90-806D-4700-880A-1A077C9331AE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7313401C-BD20-43A0-AEB7-D27499EE7B14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23052EF4-9314-4373-85BE-0031707ABE15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EBCCF388-B4C0-4B7E-9B87-C72860759951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7FEFEC4A-7E55-4518-B116-12AE4D7EBD97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9BED1948-7C6E-4055-B67B-0653BCC1937F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E88711E3-DD19-4216-A0FB-EC0611CA6047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7A89BF2C-725E-4DA6-81D5-C5A743D54F52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9357F1B5-37EF-4F10-9345-95138E472DE9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E8F91912-61F1-47DA-A070-745AE018A6F9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E2EFFB48-A2B6-4DEA-8286-6BB591828991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886706F0-2320-4AAF-924C-04950F3C7469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7318BC3A-486F-4F73-96DC-C623EB7A3BB8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7CC4962-C456-49C0-99B1-A864C3811F09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3438CAA0-9060-477E-8FE1-E417FAB1D1DC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0107A2D8-F4AE-44C7-887A-FC7070040226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9BDAF7A5-365F-46DC-A1E6-D2A23DADE39C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AB81E90A-1787-4398-9A22-F089967D9E87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2CA24ED0-3B74-413E-962F-C96AED80EAA2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445EA8B1-6AAE-4BB6-A597-2A4FDFD49CBE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63" name="Fußzeilenplatzhalter 30">
            <a:extLst>
              <a:ext uri="{FF2B5EF4-FFF2-40B4-BE49-F238E27FC236}">
                <a16:creationId xmlns:a16="http://schemas.microsoft.com/office/drawing/2014/main" id="{DE04C3D5-794D-4CA7-8C03-FABE42F303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>
                <a:solidFill>
                  <a:prstClr val="black"/>
                </a:solidFill>
              </a:rPr>
              <a:t>FOR INTERNAL USE ONLY</a:t>
            </a:r>
            <a:endParaRPr lang="en-US" dirty="0">
              <a:solidFill>
                <a:prstClr val="black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9209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3A8007CF-EEE0-41C5-BE50-6D3D1409D2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155577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3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B05B3576-554F-4179-BB20-8D8CFB73E57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9D320D-B05B-4994-8050-65DA2352C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7575E28-B14D-4B0E-8945-86624AC96F03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381E464-80E6-4F2F-A2B9-1422ED13F1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DE5B64C-E1D3-4D5D-B7D1-7D9F8B88360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11016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0A8AB13-273B-4950-9E7D-330FBDC08C13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587375" y="1773243"/>
            <a:ext cx="11017249" cy="424813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188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3A8007CF-EEE0-41C5-BE50-6D3D1409D2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344676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7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B05B3576-554F-4179-BB20-8D8CFB73E57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9D320D-B05B-4994-8050-65DA2352C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6E5CDDC-41A9-45E0-A3E7-DFB89143457B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381E464-80E6-4F2F-A2B9-1422ED13F1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DE5B64C-E1D3-4D5D-B7D1-7D9F8B88360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11016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2515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59C8C40A-5AFF-4330-ADF1-BF8E2E4640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946510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2A370EFC-F2F4-41A1-A7EC-CAE53E85C54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D30763E-B596-4F67-B1F3-8DA6BD231417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  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DFA3556-1C45-48FF-8121-B2F71186F84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33FCB8-CEEB-428B-8E3D-868FFE5D1B3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5364161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BF33F89-D0E7-4F7B-8430-B767C0C4F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6240463" y="1268413"/>
            <a:ext cx="5364162" cy="43497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>
              <a:defRPr sz="1800" cap="all" baseline="0">
                <a:solidFill>
                  <a:schemeClr val="tx2"/>
                </a:solidFill>
              </a:defRPr>
            </a:lvl6pPr>
            <a:lvl7pPr marL="0" indent="0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D1CEEDB-01BF-4333-9ACF-12A07598D9E7}"/>
              </a:ext>
            </a:extLst>
          </p:cNvPr>
          <p:cNvSpPr>
            <a:spLocks noGrp="1"/>
          </p:cNvSpPr>
          <p:nvPr>
            <p:ph sz="quarter" idx="15"/>
          </p:nvPr>
        </p:nvSpPr>
        <p:spPr bwMode="gray">
          <a:xfrm>
            <a:off x="587375" y="1773238"/>
            <a:ext cx="5364160" cy="424815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8E53C12-BB83-4A81-9914-D214910D0282}"/>
              </a:ext>
            </a:extLst>
          </p:cNvPr>
          <p:cNvSpPr>
            <a:spLocks noGrp="1"/>
          </p:cNvSpPr>
          <p:nvPr>
            <p:ph sz="quarter" idx="16"/>
          </p:nvPr>
        </p:nvSpPr>
        <p:spPr bwMode="gray">
          <a:xfrm>
            <a:off x="6240463" y="1773238"/>
            <a:ext cx="536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D684218B-6FB3-4328-87F8-2D0211129D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79496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>
            <a:extLst>
              <a:ext uri="{FF2B5EF4-FFF2-40B4-BE49-F238E27FC236}">
                <a16:creationId xmlns:a16="http://schemas.microsoft.com/office/drawing/2014/main" id="{659CA7CE-6892-4E92-8888-37A0DF1280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748369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51EDC7C2-EEA2-466C-85D7-B8B0D89C3E9A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18EE7E9-6D5E-48F2-B992-CCA0438CBC14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  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C37FD9D-6DF8-4B6E-8900-573E5212B6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0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F34A95A-5F2D-4B9E-8C26-1A7E054962E6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6240461" y="1268413"/>
            <a:ext cx="5364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5D1BB-CE92-40CE-A10F-E52FC8BD14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240463" y="1773238"/>
            <a:ext cx="536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40EADE19-5898-4E1D-B505-FBF7D117CB4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E636D15-B864-4A22-819C-D9B8E76C26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0318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1BE34DD7-6111-4790-B270-ADDB50505401}"/>
              </a:ext>
            </a:extLst>
          </p:cNvPr>
          <p:cNvSpPr/>
          <p:nvPr userDrawn="1"/>
        </p:nvSpPr>
        <p:spPr bwMode="gray">
          <a:xfrm>
            <a:off x="7336953" y="1268413"/>
            <a:ext cx="4864100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08B1DAE7-0E19-4096-AA06-34A46B65E55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532432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619554D2-6CB4-45C8-8224-34FD01CA3800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2BCC550-2B66-4DED-9EE5-47DB770066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942262" y="2847479"/>
            <a:ext cx="3662363" cy="3173909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C3CBE1F-89B8-436E-BA2B-DFE119AFA6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942264" y="1906587"/>
            <a:ext cx="3662362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EC86927-D89A-499D-B026-35EFCA48CEDF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  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5FCD1E-5B1C-40BD-B3FC-8392FF60F389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B06ECD0-AE97-424E-9B20-B60D822AD911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6444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6A6251-4726-4826-893F-A5182931C0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587375" y="1773238"/>
            <a:ext cx="644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4604FBED-869A-4A6A-9198-C4031D080C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0998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7D37239F-F8B4-4EFD-9530-B10A6382B98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369950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43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box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E0DA2FDE-7B81-44CF-B3AF-D0E554D01E13}"/>
              </a:ext>
            </a:extLst>
          </p:cNvPr>
          <p:cNvSpPr/>
          <p:nvPr userDrawn="1"/>
        </p:nvSpPr>
        <p:spPr bwMode="gray">
          <a:xfrm>
            <a:off x="6238875" y="1268413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2DF00A1E-7086-4359-B799-8B1C6DDE0ABF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F5B94FE7-C0EB-419D-BB1F-001E625485B4}"/>
              </a:ext>
            </a:extLst>
          </p:cNvPr>
          <p:cNvSpPr/>
          <p:nvPr userDrawn="1"/>
        </p:nvSpPr>
        <p:spPr bwMode="gray">
          <a:xfrm>
            <a:off x="587375" y="1268413"/>
            <a:ext cx="53634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84B42A7-E98C-43B9-BBDF-B7AAFF4818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502779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3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0A1FD7E6-6241-49B3-AC25-A68AF51DA15D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90C9783-2CC6-4C42-98A0-995305881B21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E47E4A0-FBAA-42BA-B464-1F5DF6D8127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2BA0C4-7AB0-4483-B1D8-9C6C9A790B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012783" y="1773239"/>
            <a:ext cx="4940342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C3F763F-59D4-414C-9DED-B45F031C27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653369" y="1773239"/>
            <a:ext cx="4950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82799730-C4C6-4362-9990-33C6A71A0146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2784" y="1384438"/>
            <a:ext cx="4938013" cy="201474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223EBF8A-D3BA-45CA-A133-369D09D0AB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653368" y="1384438"/>
            <a:ext cx="4951255" cy="201473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32FCDCD2-7E71-487C-AE72-37F62FA34D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FEBB1C22-9404-4597-A9AD-99B8E91ACC1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4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421165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50" userDrawn="1">
          <p15:clr>
            <a:srgbClr val="FBAE40"/>
          </p15:clr>
        </p15:guide>
        <p15:guide id="3" pos="393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A459ED25-225E-4043-A420-ACE37F8E8AC9}"/>
              </a:ext>
            </a:extLst>
          </p:cNvPr>
          <p:cNvSpPr/>
          <p:nvPr userDrawn="1"/>
        </p:nvSpPr>
        <p:spPr bwMode="gray">
          <a:xfrm>
            <a:off x="6238875" y="1268413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74CC0A53-2089-4845-9086-07772E55A61B}"/>
              </a:ext>
            </a:extLst>
          </p:cNvPr>
          <p:cNvSpPr/>
          <p:nvPr userDrawn="1"/>
        </p:nvSpPr>
        <p:spPr bwMode="gray">
          <a:xfrm>
            <a:off x="587375" y="1268413"/>
            <a:ext cx="53634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4F39E40-A3D5-493E-BA2D-A3D865C3B5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2494670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7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B1DB63F8-A226-45FE-97BA-631F2F1E8A5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508362C9-6133-4A94-8A06-14D8DD335C0D}"/>
              </a:ext>
            </a:extLst>
          </p:cNvPr>
          <p:cNvSpPr/>
          <p:nvPr userDrawn="1"/>
        </p:nvSpPr>
        <p:spPr bwMode="gray">
          <a:xfrm>
            <a:off x="6238875" y="3856439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B9C2A7B3-CEA1-44F1-AE2B-AFE20BD2D80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3856439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hteck 34">
            <a:extLst>
              <a:ext uri="{FF2B5EF4-FFF2-40B4-BE49-F238E27FC236}">
                <a16:creationId xmlns:a16="http://schemas.microsoft.com/office/drawing/2014/main" id="{18663C98-3027-4520-B947-C32C6641117F}"/>
              </a:ext>
            </a:extLst>
          </p:cNvPr>
          <p:cNvSpPr/>
          <p:nvPr userDrawn="1"/>
        </p:nvSpPr>
        <p:spPr bwMode="gray">
          <a:xfrm>
            <a:off x="598338" y="3859213"/>
            <a:ext cx="53532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7E944DCF-31D5-4314-A4E2-62F085EAD32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2502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6A9A1B12-F7DF-40FC-9CC1-B5428FFA8BF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3F91B7EF-8850-4176-A83A-AD087C0C0F5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4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D933AAD-022E-4D62-9463-224FCCABA0B4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4CE21AA-DB16-48A3-8ED1-B5644108599F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BC70AC1-2DF6-4C31-84F6-A5C147376673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3859" y="1384437"/>
            <a:ext cx="4939200" cy="201475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F461AF6-9BB2-41B6-A2AE-7A2107B83A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652800" y="1384438"/>
            <a:ext cx="4950000" cy="201474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82A1DD42-43A0-40F5-9FB1-EB13604456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1014597" y="3978145"/>
            <a:ext cx="49392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F68B9756-7454-4451-B311-9E7C8AC353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6652800" y="3978145"/>
            <a:ext cx="495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7B5868B1-EEED-4B43-895B-624EDDE66A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013859" y="1773239"/>
            <a:ext cx="49392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" name="Text Placeholder 22">
            <a:extLst>
              <a:ext uri="{FF2B5EF4-FFF2-40B4-BE49-F238E27FC236}">
                <a16:creationId xmlns:a16="http://schemas.microsoft.com/office/drawing/2014/main" id="{6EEDF8D1-D435-4D01-909A-75E07E82CF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652800" y="1773239"/>
            <a:ext cx="49500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" name="Text Placeholder 19">
            <a:extLst>
              <a:ext uri="{FF2B5EF4-FFF2-40B4-BE49-F238E27FC236}">
                <a16:creationId xmlns:a16="http://schemas.microsoft.com/office/drawing/2014/main" id="{FC219F49-EEC2-48C5-8F1C-972489F5FCB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1013859" y="4365627"/>
            <a:ext cx="49392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" name="Text Placeholder 22">
            <a:extLst>
              <a:ext uri="{FF2B5EF4-FFF2-40B4-BE49-F238E27FC236}">
                <a16:creationId xmlns:a16="http://schemas.microsoft.com/office/drawing/2014/main" id="{E7FCD9B1-4108-4F01-9153-205F6B4EBE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6652800" y="4365627"/>
            <a:ext cx="49500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915BFA5C-7EC8-46A6-A1C0-46817C9F520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2870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:a16="http://schemas.microsoft.com/office/drawing/2014/main" id="{34866180-971B-424C-9D47-2983C1C91B2E}"/>
              </a:ext>
            </a:extLst>
          </p:cNvPr>
          <p:cNvSpPr/>
          <p:nvPr userDrawn="1"/>
        </p:nvSpPr>
        <p:spPr bwMode="gray">
          <a:xfrm>
            <a:off x="587376" y="12684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3489F47D-6836-4876-B1D5-B8DD695E4B2A}"/>
              </a:ext>
            </a:extLst>
          </p:cNvPr>
          <p:cNvSpPr/>
          <p:nvPr userDrawn="1"/>
        </p:nvSpPr>
        <p:spPr bwMode="gray">
          <a:xfrm>
            <a:off x="8128000" y="12684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2C5FDEB5-86B3-45A3-9DF4-E3E97A371C6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 21">
            <a:extLst>
              <a:ext uri="{FF2B5EF4-FFF2-40B4-BE49-F238E27FC236}">
                <a16:creationId xmlns:a16="http://schemas.microsoft.com/office/drawing/2014/main" id="{3801879F-BD0C-4B54-ACF7-1B6E8F7C07F9}"/>
              </a:ext>
            </a:extLst>
          </p:cNvPr>
          <p:cNvSpPr/>
          <p:nvPr userDrawn="1"/>
        </p:nvSpPr>
        <p:spPr bwMode="gray">
          <a:xfrm>
            <a:off x="4351338" y="12684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FA7BF418-36BA-4906-9A34-733AF02167B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1EB9134F-EF3B-4FB2-9819-7AD879A3C32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97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786E3FE3-FADB-4310-B4CA-04B6A105BFE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6389213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B80E1A81-3576-4F28-87BC-B314A8ECD51E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C98037BA-C42B-4909-9B61-C9BC9A052E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4767942" y="1773239"/>
            <a:ext cx="3060000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B19E064-A2EC-4C41-8BE7-5B9312F6755C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39108F6-D5E1-4A7D-A33A-1BFA5318413E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8E31026D-68A2-4E81-9FF9-D2073325D8EC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2151" y="1268413"/>
            <a:ext cx="3040632" cy="432000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FEB1BE97-BCD7-4523-AB2C-0118E40FB2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4767942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DDD9465-CCD8-4F42-A37D-AEFB4BAFFD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8543464" y="1386000"/>
            <a:ext cx="3061161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218A52FE-5D94-42BE-A987-92B9029302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1012151" y="1773239"/>
            <a:ext cx="3048675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5F328A78-DB07-4A87-8938-E7A271A4C4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8543464" y="1773239"/>
            <a:ext cx="3061161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" name="Text Placeholder 16">
            <a:extLst>
              <a:ext uri="{FF2B5EF4-FFF2-40B4-BE49-F238E27FC236}">
                <a16:creationId xmlns:a16="http://schemas.microsoft.com/office/drawing/2014/main" id="{68A416A4-7586-4AE4-895E-E8DAFB1CEA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8289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41" userDrawn="1">
          <p15:clr>
            <a:srgbClr val="FBAE40"/>
          </p15:clr>
        </p15:guide>
        <p15:guide id="2" pos="2558" userDrawn="1">
          <p15:clr>
            <a:srgbClr val="FBAE40"/>
          </p15:clr>
        </p15:guide>
        <p15:guide id="3" pos="4931" userDrawn="1">
          <p15:clr>
            <a:srgbClr val="FBAE40"/>
          </p15:clr>
        </p15:guide>
        <p15:guide id="4" pos="512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hteck 53">
            <a:extLst>
              <a:ext uri="{FF2B5EF4-FFF2-40B4-BE49-F238E27FC236}">
                <a16:creationId xmlns:a16="http://schemas.microsoft.com/office/drawing/2014/main" id="{8DD521E6-8641-49B1-B690-EB7D64366705}"/>
              </a:ext>
            </a:extLst>
          </p:cNvPr>
          <p:cNvSpPr/>
          <p:nvPr userDrawn="1"/>
        </p:nvSpPr>
        <p:spPr bwMode="gray">
          <a:xfrm>
            <a:off x="4351338" y="38592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648E0EAD-C279-405C-AFDE-4E027AB42A76}"/>
              </a:ext>
            </a:extLst>
          </p:cNvPr>
          <p:cNvSpPr/>
          <p:nvPr userDrawn="1"/>
        </p:nvSpPr>
        <p:spPr bwMode="gray">
          <a:xfrm>
            <a:off x="8128000" y="38592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7F12D0F9-D8EC-4A75-A70D-942D5976C022}"/>
              </a:ext>
            </a:extLst>
          </p:cNvPr>
          <p:cNvSpPr/>
          <p:nvPr userDrawn="1"/>
        </p:nvSpPr>
        <p:spPr bwMode="gray">
          <a:xfrm>
            <a:off x="8128000" y="12684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AAFB3BD9-B01C-44F3-A7F3-23C388A05E7E}"/>
              </a:ext>
            </a:extLst>
          </p:cNvPr>
          <p:cNvSpPr/>
          <p:nvPr userDrawn="1"/>
        </p:nvSpPr>
        <p:spPr bwMode="gray">
          <a:xfrm>
            <a:off x="587376" y="38592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40E648E9-6748-43E2-AA5B-FDB0B0DC9856}"/>
              </a:ext>
            </a:extLst>
          </p:cNvPr>
          <p:cNvSpPr/>
          <p:nvPr userDrawn="1"/>
        </p:nvSpPr>
        <p:spPr bwMode="gray">
          <a:xfrm>
            <a:off x="587376" y="12684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C7393465-9845-4AD2-AAF9-DEBCB8F8802B}"/>
              </a:ext>
            </a:extLst>
          </p:cNvPr>
          <p:cNvSpPr/>
          <p:nvPr userDrawn="1"/>
        </p:nvSpPr>
        <p:spPr bwMode="gray">
          <a:xfrm>
            <a:off x="4351338" y="12684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CE3B141B-C46D-4F22-88B4-E8C3A5F41AA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3856439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89B35800-A159-43D9-8C30-7A29675BF70C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629ED30D-435E-4519-84E3-50C2E7D5F20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3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5E5723F9-04A5-4CB5-B7A9-1DB5420C2B2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34D836E2-70CD-4B54-804B-C05B715050A7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F0806BD0-31DF-4E02-B0A1-5F4F582683B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F3771B9-DBBC-4455-AE93-B15316C861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9065344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C7ACFEC-F41B-47D1-933D-1FF91BDF466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3F12C83-6D7A-465D-8B41-3BC2BCA8CBD3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A62AD02-A04C-4CED-B9F6-A65B82548F7A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590950E3-BA73-4F84-BC4A-B016DE91D84F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1598" y="1268413"/>
            <a:ext cx="3060000" cy="432000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E32DAB4A-72C5-4171-A21F-4AC940C642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4766400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153F9F1F-C723-4EAF-8DC0-82095B029C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8542800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CC5EE651-0AEA-41F0-9B91-B8DDCB11F8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1011598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18A2D0AD-8A42-4E8E-A944-BF88207985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4766400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070CFB7F-592A-49BD-B0DE-8C702F4D25F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gray">
          <a:xfrm>
            <a:off x="8542800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4" name="Text Placeholder 19">
            <a:extLst>
              <a:ext uri="{FF2B5EF4-FFF2-40B4-BE49-F238E27FC236}">
                <a16:creationId xmlns:a16="http://schemas.microsoft.com/office/drawing/2014/main" id="{62763C27-0DD0-42D2-91BB-9CAF2374419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 bwMode="gray">
          <a:xfrm>
            <a:off x="4766400" y="1773239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5" name="Text Placeholder 19">
            <a:extLst>
              <a:ext uri="{FF2B5EF4-FFF2-40B4-BE49-F238E27FC236}">
                <a16:creationId xmlns:a16="http://schemas.microsoft.com/office/drawing/2014/main" id="{416D2425-A9F6-4002-A14E-8DF9AFC3014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1011598" y="1773239"/>
            <a:ext cx="30492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6" name="Text Placeholder 19">
            <a:extLst>
              <a:ext uri="{FF2B5EF4-FFF2-40B4-BE49-F238E27FC236}">
                <a16:creationId xmlns:a16="http://schemas.microsoft.com/office/drawing/2014/main" id="{2B92BDD1-F971-4514-BC1D-146BFAC688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8542800" y="1773239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7" name="Text Placeholder 19">
            <a:extLst>
              <a:ext uri="{FF2B5EF4-FFF2-40B4-BE49-F238E27FC236}">
                <a16:creationId xmlns:a16="http://schemas.microsoft.com/office/drawing/2014/main" id="{63ED0430-8B61-44C7-9E11-4B1C03CB449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gray">
          <a:xfrm>
            <a:off x="4766400" y="4365627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311EEAD7-0B95-4D65-B783-8B9894A3D6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gray">
          <a:xfrm>
            <a:off x="1011598" y="4365627"/>
            <a:ext cx="30492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DC42657B-DEC1-40EA-BFD1-197684518B5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gray">
          <a:xfrm>
            <a:off x="8542800" y="4365627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48A4557E-B66C-4141-8CCE-EED4941B434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1413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41" userDrawn="1">
          <p15:clr>
            <a:srgbClr val="FBAE40"/>
          </p15:clr>
        </p15:guide>
        <p15:guide id="2" pos="2558" userDrawn="1">
          <p15:clr>
            <a:srgbClr val="FBAE40"/>
          </p15:clr>
        </p15:guide>
        <p15:guide id="3" pos="4931" userDrawn="1">
          <p15:clr>
            <a:srgbClr val="FBAE40"/>
          </p15:clr>
        </p15:guide>
        <p15:guide id="4" pos="5120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9FB5B8C-64A7-416C-A7F7-8A3D4DC03EA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9896839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BD662081-1672-45DC-9684-CEECEFE8E27F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48147E7-819E-4E20-ACC1-4E2A61D34C76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E8A4A318-CAEC-4BB4-8A85-9ACED7957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1" y="1268413"/>
            <a:ext cx="11604624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0091C6-A9B6-4F38-B0C2-F9D6981A4A5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19B2515E-9767-492C-888B-31127E11E6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2795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1F953492-9FA8-4BD3-9CA1-0E3DC8888A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873398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33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57438530-DB46-46B0-B9A9-F4594ABB5171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9DBA133-5EB4-4677-BD3C-EE5A8F457C8B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E8A4A318-CAEC-4BB4-8A85-9ACED7957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1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7" name="Bildplatzhalter 8">
            <a:extLst>
              <a:ext uri="{FF2B5EF4-FFF2-40B4-BE49-F238E27FC236}">
                <a16:creationId xmlns:a16="http://schemas.microsoft.com/office/drawing/2014/main" id="{9AB97697-39C6-4604-AD1D-F6289FC4FC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6240463" y="1268413"/>
            <a:ext cx="5364162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685AE4-8CA3-4E4D-826C-B3C2629E8D14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4B4357CA-A7E4-4B21-81C7-CA9B6FDA55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5590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EFA0BCE3-2006-4FEA-94A2-BC4938E4E031}"/>
              </a:ext>
            </a:extLst>
          </p:cNvPr>
          <p:cNvSpPr/>
          <p:nvPr userDrawn="1"/>
        </p:nvSpPr>
        <p:spPr bwMode="gray">
          <a:xfrm>
            <a:off x="6249515" y="1268413"/>
            <a:ext cx="5951538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BD376F3-0998-4047-A4AD-982F7544CB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833643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7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A5DA7C6-7C4F-488A-845A-92B71EA3CBF4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8F6B3ED-38ED-4816-9D0D-EE468B3A0587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  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559C7B3-D23C-4AF8-9346-8A960C8B60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0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448F78-83AD-4542-B97F-776CE08BC52E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17440445-86FC-43EA-8E03-CC1EF34D7C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6852285" y="2847600"/>
            <a:ext cx="4742715" cy="3175200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2FB7E0EA-F8A7-4569-9E26-07CD0C77B2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867526" y="1906587"/>
            <a:ext cx="4727474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9FA7C4CB-F8C8-4EDD-918E-1863CA51AD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2D47FEA7-4697-4F85-9EE4-925C308E0DF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359631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pictures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902687FE-79B8-4F64-A772-AEB090B11E24}"/>
              </a:ext>
            </a:extLst>
          </p:cNvPr>
          <p:cNvSpPr/>
          <p:nvPr userDrawn="1"/>
        </p:nvSpPr>
        <p:spPr bwMode="gray">
          <a:xfrm>
            <a:off x="6249515" y="1268413"/>
            <a:ext cx="5951538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3953E23A-82EF-463F-8121-940D7A93D9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10829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5EC569EB-9CD2-4002-8388-7AB0DD8CADDF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5EA4871F-7CF0-4287-A2EC-4675A6713D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6850800" y="2847600"/>
            <a:ext cx="4741200" cy="3175200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559C7B3-D23C-4AF8-9346-8A960C8B60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0" y="1268415"/>
            <a:ext cx="290415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805DAAD4-D6EF-482A-A5E7-DB5FEC556B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 bwMode="gray">
          <a:xfrm>
            <a:off x="3048000" y="1268415"/>
            <a:ext cx="290353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F41A156D-5A46-4CF9-B614-7A98F30C18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 bwMode="gray">
          <a:xfrm>
            <a:off x="0" y="3713789"/>
            <a:ext cx="290353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AA7506A8-4D4C-4BC4-8C92-CA85B344D1D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 bwMode="gray">
          <a:xfrm>
            <a:off x="3046413" y="3713789"/>
            <a:ext cx="2905125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/>
        <p:txBody>
          <a:bodyPr/>
          <a:lstStyle/>
          <a:p>
            <a:fld id="{B4420EFF-C02B-42BD-878C-AE08498AFF38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  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0778AA-FA0E-4DA1-B1EC-CD1657FBD2D7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E91D6566-935C-4B41-A262-2330D4D8C1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81F98759-9132-40BD-87FB-340F083B23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6867525" y="1906587"/>
            <a:ext cx="4741200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FA0282AA-DC5A-480B-A3CD-C9D1D482EA1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394819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BA04BDD-4597-446A-A90F-4C9B2010481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537933A9-344A-4F29-85FC-42D726277C12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FE8FD28-4D9B-44FE-9EFE-E02F28A76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A3F832-230E-4DC0-AA15-C23788B95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7029E78-A4E4-4F45-A9F7-44FE2DDB57B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573200" y="6530344"/>
            <a:ext cx="10616400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BCB0C3A-7A87-4415-AFB9-F5C477A39B0A}"/>
              </a:ext>
            </a:extLst>
          </p:cNvPr>
          <p:cNvGrpSpPr/>
          <p:nvPr userDrawn="1"/>
        </p:nvGrpSpPr>
        <p:grpSpPr bwMode="gray">
          <a:xfrm>
            <a:off x="597600" y="6450463"/>
            <a:ext cx="1071249" cy="235378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5F7695AE-054E-4AA8-A695-26839F7833E7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782B4E75-B345-44F4-AAE8-D287AB68E80C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CF9C7B40-6C03-4178-8AE6-C297E5A4DC1F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11952F47-453F-45E4-89C5-BE43877E149C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EE332569-FFA2-4D38-A837-1322ACD2202D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D1167738-EF93-447B-A319-D8BB5B5760C6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1AADB99A-97F7-4833-849C-A6556089A273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29F5D90C-11DF-452C-9454-9A4838AA01A0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107E1342-F304-4AB8-9576-EAFD2531233B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C15F631-F049-4C10-A2B8-A35D3B27F8BE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9868D170-5107-46C0-9333-A5729969D1A4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A4146863-2669-4D86-8E50-D62F9F1A3962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61223EF1-2420-4DDF-8614-C4284020A113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E322ED38-27C0-4FC9-8880-2D694FCC0578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9B812C18-C47C-43E4-BBEF-0D3538B12D9A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ECAB8648-8DF3-4DE8-B5EB-249A41A0BD96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C30F63C4-C356-4205-A275-864DB7898E3E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E42C2F7-F760-4140-B27B-5CF07D5F484D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D4662DD0-1131-4002-85AF-7163A7729B5D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C0232B40-B0E2-479D-A3C8-E22E43017008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78FE112D-4C43-4985-A5F0-2F64A4949D01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29244072-C4C5-4063-B124-8779C4577E53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F7CD4A25-77BC-4DA5-9C6A-A059B8BE05C7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BA7ADA02-B7E6-4A4D-B5D7-A4B4D3156A1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6530344"/>
            <a:ext cx="529200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687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E91EA7B-0EBC-4634-9188-783FB75F55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-12418" y="1076220"/>
            <a:ext cx="11905200" cy="5450400"/>
          </a:xfrm>
        </p:spPr>
        <p:txBody>
          <a:bodyPr lIns="0" tIns="72000" rIns="0"/>
          <a:lstStyle>
            <a:lvl1pPr algn="ctr"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CFD4E85E-F563-4178-9CD5-47932E247C2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3370746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D69A6A3C-CE77-4E08-A08C-E9383FF66036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2EEFF80-3BB2-43FD-9BD7-8D630A5480C3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E3F7D55D-50D1-4B15-AD6D-C076AE03DF6E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89875335-B866-4623-8B01-464C9A3116E1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3D876127-98F7-47AF-B9C5-D260F2BF504C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CBE5537-0B47-4CAE-97A3-6ACB407B6BB1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6CD1188C-E8A5-4819-B170-4B177942DE96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61668D63-3FA1-4AF2-B213-ECC9C4B3A268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F2192334-94B8-4F22-AA44-4B0C12B3D587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2668A00-CD5E-4280-A597-AE153B500BE9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B0577C68-2DEE-4BF6-B51A-99791D2DEEC5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7A5D6033-4D15-4E0E-8499-99E8AD9EE724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84613A76-D400-4CF2-883D-EEE811AC8578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7E8FB464-89D3-47A1-B69A-AA224977CA30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E69364B3-1540-4AB0-ADD5-A6246E912EF0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A4468E86-F1C3-4055-A3E7-54E25705682B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138606D8-34EB-4860-AB70-2E40D4D97650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21FCB26C-15E9-4F46-9632-0ABD902B93F9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61FB9A-B4BA-4B75-9571-C1A731785F99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10C4A459-EF21-4E8F-B186-9514400A727C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99B8B4C0-887D-42C2-A4EB-E52736671068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02CF5730-BDC1-4484-9731-4961527F6197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9929E60-A8ED-43A3-AB32-F6FD21CFAEA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39EF7B90-99D5-4901-A522-12D9C8521EDD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5DBE0115-8041-434A-8507-D8A4415CA19E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CA9EBD-6F8D-4A26-B970-8BBF1C5D5325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104428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>
              <a:tabLst/>
              <a:defRPr sz="500">
                <a:noFill/>
              </a:defRPr>
            </a:lvl2pPr>
            <a:lvl3pPr marL="0" indent="0">
              <a:defRPr sz="500">
                <a:noFill/>
              </a:defRPr>
            </a:lvl3pPr>
            <a:lvl4pPr marL="0" indent="0">
              <a:defRPr sz="500">
                <a:noFill/>
              </a:defRPr>
            </a:lvl4pPr>
            <a:lvl5pPr marL="0" indent="0">
              <a:defRPr sz="500">
                <a:noFill/>
              </a:defRPr>
            </a:lvl5pPr>
            <a:lvl6pPr marL="0" indent="0">
              <a:defRPr sz="500">
                <a:noFill/>
              </a:defRPr>
            </a:lvl6pPr>
            <a:lvl7pPr marL="0" indent="0">
              <a:defRPr sz="500">
                <a:noFill/>
              </a:defRPr>
            </a:lvl7pPr>
            <a:lvl8pPr marL="0" indent="0">
              <a:defRPr sz="500">
                <a:noFill/>
              </a:defRPr>
            </a:lvl8pPr>
            <a:lvl9pPr marL="0" indent="0">
              <a:defRPr sz="500">
                <a:noFill/>
              </a:defRPr>
            </a:lvl9pPr>
          </a:lstStyle>
          <a:p>
            <a:fld id="{B69A09A5-40A8-49D1-899A-D3126CFFE382}" type="datetime1">
              <a:rPr lang="en-GB" smtClean="0"/>
              <a:t>10/11/2022</a:t>
            </a:fld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CB4CCE-38B3-4B3B-A24A-32762381027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9174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>
              <a:defRPr sz="500">
                <a:noFill/>
              </a:defRPr>
            </a:lvl2pPr>
            <a:lvl3pPr marL="0" indent="0">
              <a:defRPr sz="500">
                <a:noFill/>
              </a:defRPr>
            </a:lvl3pPr>
            <a:lvl4pPr marL="0" indent="0">
              <a:defRPr sz="500">
                <a:noFill/>
              </a:defRPr>
            </a:lvl4pPr>
            <a:lvl5pPr marL="0" indent="0">
              <a:defRPr sz="500">
                <a:noFill/>
              </a:defRPr>
            </a:lvl5pPr>
            <a:lvl6pPr marL="0" indent="0">
              <a:defRPr sz="500">
                <a:noFill/>
              </a:defRPr>
            </a:lvl6pPr>
            <a:lvl7pPr marL="0" indent="0">
              <a:defRPr sz="500">
                <a:noFill/>
              </a:defRPr>
            </a:lvl7pPr>
            <a:lvl8pPr marL="0" indent="0">
              <a:defRPr sz="500">
                <a:noFill/>
              </a:defRPr>
            </a:lvl8pPr>
            <a:lvl9pPr marL="0" indent="0">
              <a:defRPr sz="500">
                <a:noFill/>
              </a:defRPr>
            </a:lvl9pPr>
          </a:lstStyle>
          <a:p>
            <a:fld id="{2CB2E8EB-2C5B-4D97-B458-C472B19B055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0" name="Fußzeilenplatzhalter 39">
            <a:extLst>
              <a:ext uri="{FF2B5EF4-FFF2-40B4-BE49-F238E27FC236}">
                <a16:creationId xmlns:a16="http://schemas.microsoft.com/office/drawing/2014/main" id="{3DACECFC-6869-481B-BC4F-C6B9129378EE}"/>
              </a:ext>
            </a:extLst>
          </p:cNvPr>
          <p:cNvSpPr>
            <a:spLocks noGrp="1"/>
          </p:cNvSpPr>
          <p:nvPr userDrawn="1">
            <p:ph type="ftr" sz="quarter" idx="13"/>
          </p:nvPr>
        </p:nvSpPr>
        <p:spPr bwMode="gray">
          <a:xfrm>
            <a:off x="56801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 algn="l">
              <a:defRPr sz="500">
                <a:noFill/>
              </a:defRPr>
            </a:lvl2pPr>
            <a:lvl3pPr algn="l">
              <a:defRPr sz="500">
                <a:noFill/>
              </a:defRPr>
            </a:lvl3pPr>
            <a:lvl4pPr algn="l">
              <a:defRPr sz="500">
                <a:noFill/>
              </a:defRPr>
            </a:lvl4pPr>
            <a:lvl5pPr algn="l">
              <a:defRPr sz="500">
                <a:noFill/>
              </a:defRPr>
            </a:lvl5pPr>
            <a:lvl6pPr algn="l">
              <a:defRPr sz="500">
                <a:noFill/>
              </a:defRPr>
            </a:lvl6pPr>
            <a:lvl7pPr algn="l">
              <a:defRPr sz="500">
                <a:noFill/>
              </a:defRPr>
            </a:lvl7pPr>
            <a:lvl8pPr algn="l">
              <a:defRPr sz="500">
                <a:noFill/>
              </a:defRPr>
            </a:lvl8pPr>
            <a:lvl9pPr algn="l">
              <a:defRPr sz="500">
                <a:noFill/>
              </a:defRPr>
            </a:lvl9pPr>
          </a:lstStyle>
          <a:p>
            <a:r>
              <a:rPr lang="en-US"/>
              <a:t>Ev Hemodiyalizi © Copyright</a:t>
            </a:r>
            <a:endParaRPr lang="en-US" dirty="0"/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30D196D0-74F8-434E-9BA2-80397634779A}"/>
              </a:ext>
            </a:extLst>
          </p:cNvPr>
          <p:cNvSpPr txBox="1"/>
          <p:nvPr userDrawn="1"/>
        </p:nvSpPr>
        <p:spPr bwMode="gray">
          <a:xfrm>
            <a:off x="11099800" y="6580158"/>
            <a:ext cx="792163" cy="200055"/>
          </a:xfrm>
          <a:prstGeom prst="rect">
            <a:avLst/>
          </a:prstGeom>
          <a:noFill/>
        </p:spPr>
        <p:txBody>
          <a:bodyPr wrap="square" rIns="0" rtlCol="0" anchor="ctr">
            <a:spAutoFit/>
          </a:bodyPr>
          <a:lstStyle/>
          <a:p>
            <a:pPr indent="-365760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00" dirty="0">
                <a:solidFill>
                  <a:srgbClr val="B1B4B9"/>
                </a:solidFill>
                <a:ea typeface="Verdana" panose="020B0604030504040204" pitchFamily="34" charset="0"/>
              </a:rPr>
              <a:t>© Copyright</a:t>
            </a:r>
            <a:endParaRPr lang="en-US" sz="700" b="1" dirty="0">
              <a:solidFill>
                <a:srgbClr val="B1B4B9"/>
              </a:solidFill>
              <a:ea typeface="Verdana" panose="020B0604030504040204" pitchFamily="34" charset="0"/>
            </a:endParaRP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21EEDAC8-D9F5-463C-9D57-4BFA63AC97FF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gray">
          <a:xfrm>
            <a:off x="0" y="1071563"/>
            <a:ext cx="5733131" cy="5461200"/>
          </a:xfrm>
          <a:blipFill>
            <a:blip r:embed="rId8"/>
            <a:stretch>
              <a:fillRect/>
            </a:stretch>
          </a:blipFill>
        </p:spPr>
        <p:txBody>
          <a:bodyPr lIns="756000" tIns="1620000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2EF2FB8C-D2E2-4034-BF01-E5C58FCD5E2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5749" y="1070369"/>
            <a:ext cx="11617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A4BC7D16-6FF2-4D53-9FEA-EB5227D184C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7EE8B47B-F497-4C27-BBAA-ECAEBAF3CA2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5748" y="6529388"/>
            <a:ext cx="11617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ubtitle 2">
            <a:extLst>
              <a:ext uri="{FF2B5EF4-FFF2-40B4-BE49-F238E27FC236}">
                <a16:creationId xmlns:a16="http://schemas.microsoft.com/office/drawing/2014/main" id="{D4FB624B-F770-486D-9249-4465DEA482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gray">
          <a:xfrm>
            <a:off x="764030" y="4257675"/>
            <a:ext cx="4893831" cy="792163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>
                <a:solidFill>
                  <a:schemeClr val="bg1"/>
                </a:solidFill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</a:defRPr>
            </a:lvl2pPr>
            <a:lvl3pPr marL="0" indent="0" algn="l">
              <a:buNone/>
              <a:defRPr sz="1800">
                <a:solidFill>
                  <a:schemeClr val="bg1"/>
                </a:solidFill>
              </a:defRPr>
            </a:lvl3pPr>
            <a:lvl4pPr marL="0" indent="0" algn="l">
              <a:buNone/>
              <a:defRPr sz="1800">
                <a:solidFill>
                  <a:schemeClr val="bg1"/>
                </a:solidFill>
              </a:defRPr>
            </a:lvl4pPr>
            <a:lvl5pPr marL="0" indent="0" algn="l">
              <a:buNone/>
              <a:defRPr sz="1800" cap="none" baseline="0">
                <a:solidFill>
                  <a:schemeClr val="bg1"/>
                </a:solidFill>
              </a:defRPr>
            </a:lvl5pPr>
            <a:lvl6pPr marL="0" indent="0" algn="l">
              <a:buNone/>
              <a:defRPr sz="1800">
                <a:solidFill>
                  <a:schemeClr val="bg1"/>
                </a:solidFill>
              </a:defRPr>
            </a:lvl6pPr>
            <a:lvl7pPr marL="0" indent="0" algn="l">
              <a:buNone/>
              <a:defRPr sz="1800">
                <a:solidFill>
                  <a:schemeClr val="bg1"/>
                </a:solidFill>
              </a:defRPr>
            </a:lvl7pPr>
            <a:lvl8pPr marL="0" indent="0" algn="l">
              <a:buNone/>
              <a:defRPr sz="1800">
                <a:solidFill>
                  <a:schemeClr val="bg1"/>
                </a:solidFill>
              </a:defRPr>
            </a:lvl8pPr>
            <a:lvl9pPr marL="0" indent="0" algn="l"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42" name="Fußzeilenplatzhalter 30">
            <a:extLst>
              <a:ext uri="{FF2B5EF4-FFF2-40B4-BE49-F238E27FC236}">
                <a16:creationId xmlns:a16="http://schemas.microsoft.com/office/drawing/2014/main" id="{5DFE2DA6-04D9-45F6-9275-C75832A9746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>
                <a:solidFill>
                  <a:prstClr val="black"/>
                </a:solidFill>
              </a:rPr>
              <a:t>FOR INTERNAL USE ONLY</a:t>
            </a:r>
            <a:endParaRPr lang="en-US" dirty="0">
              <a:solidFill>
                <a:prstClr val="black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1417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8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4659CF2-7763-4445-B434-3363F9CD86D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018789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53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0B8ADD4A-DF09-4F28-A9EB-3A99CC89E352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A68AF64-BAFC-4D95-8C5E-3B3D82C19C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7708900" y="16684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7" name="Textplatzhalter 7">
            <a:extLst>
              <a:ext uri="{FF2B5EF4-FFF2-40B4-BE49-F238E27FC236}">
                <a16:creationId xmlns:a16="http://schemas.microsoft.com/office/drawing/2014/main" id="{D274D173-2D58-4DDC-BBCB-C0A1A93CB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7708900" y="24177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8" name="Textplatzhalter 7">
            <a:extLst>
              <a:ext uri="{FF2B5EF4-FFF2-40B4-BE49-F238E27FC236}">
                <a16:creationId xmlns:a16="http://schemas.microsoft.com/office/drawing/2014/main" id="{7F5AE071-8454-4F12-ACE0-275F98FC18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7708900" y="31670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9" name="Textplatzhalter 7">
            <a:extLst>
              <a:ext uri="{FF2B5EF4-FFF2-40B4-BE49-F238E27FC236}">
                <a16:creationId xmlns:a16="http://schemas.microsoft.com/office/drawing/2014/main" id="{7E702003-D733-45AC-ACF6-59872FE358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7708900" y="39036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0" name="Textplatzhalter 7">
            <a:extLst>
              <a:ext uri="{FF2B5EF4-FFF2-40B4-BE49-F238E27FC236}">
                <a16:creationId xmlns:a16="http://schemas.microsoft.com/office/drawing/2014/main" id="{8ECFEE49-1D37-4F05-BCAC-04896EEB92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708900" y="46402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1" name="Textplatzhalter 7">
            <a:extLst>
              <a:ext uri="{FF2B5EF4-FFF2-40B4-BE49-F238E27FC236}">
                <a16:creationId xmlns:a16="http://schemas.microsoft.com/office/drawing/2014/main" id="{B44E3626-A072-4848-B666-0A3741C711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708900" y="5436786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2" name="Textplatzhalter 7">
            <a:extLst>
              <a:ext uri="{FF2B5EF4-FFF2-40B4-BE49-F238E27FC236}">
                <a16:creationId xmlns:a16="http://schemas.microsoft.com/office/drawing/2014/main" id="{C48EC1DD-C16A-4A72-959C-65F9FE7845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007190" y="166855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3" name="Textplatzhalter 7">
            <a:extLst>
              <a:ext uri="{FF2B5EF4-FFF2-40B4-BE49-F238E27FC236}">
                <a16:creationId xmlns:a16="http://schemas.microsoft.com/office/drawing/2014/main" id="{0F15A378-415C-4090-BBF0-C8B30AC4C6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07190" y="2422215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4" name="Textplatzhalter 7">
            <a:extLst>
              <a:ext uri="{FF2B5EF4-FFF2-40B4-BE49-F238E27FC236}">
                <a16:creationId xmlns:a16="http://schemas.microsoft.com/office/drawing/2014/main" id="{D4003D74-BFE6-4503-97D9-C4134F065A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007190" y="317588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5" name="Textplatzhalter 7">
            <a:extLst>
              <a:ext uri="{FF2B5EF4-FFF2-40B4-BE49-F238E27FC236}">
                <a16:creationId xmlns:a16="http://schemas.microsoft.com/office/drawing/2014/main" id="{AEFE3A6A-DA8F-4718-9228-1A7E92C3100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007190" y="3929545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6" name="Textplatzhalter 7">
            <a:extLst>
              <a:ext uri="{FF2B5EF4-FFF2-40B4-BE49-F238E27FC236}">
                <a16:creationId xmlns:a16="http://schemas.microsoft.com/office/drawing/2014/main" id="{B2D8A15E-C742-47EC-B035-695687FEAF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7007190" y="468321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7" name="Textplatzhalter 7">
            <a:extLst>
              <a:ext uri="{FF2B5EF4-FFF2-40B4-BE49-F238E27FC236}">
                <a16:creationId xmlns:a16="http://schemas.microsoft.com/office/drawing/2014/main" id="{78CD37A8-BC23-452B-B0D9-22E62A8436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007190" y="5436873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09580D-1DB4-41E3-9DF3-DABBDDD31850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89BFF8CB-C724-488B-A207-AD43583E057B}" type="datetime1">
              <a:rPr lang="en-GB" smtClean="0"/>
              <a:t>10/11/2022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D741F1-BDA1-4B10-AC8E-99851215E70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E9F0FB-EDB0-4852-80E5-7A6E52FAE69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Page </a:t>
            </a:r>
            <a:fld id="{2CB2E8EB-2C5B-4D97-B458-C472B19B05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9" name="Bildplatzhalter 2">
            <a:extLst>
              <a:ext uri="{FF2B5EF4-FFF2-40B4-BE49-F238E27FC236}">
                <a16:creationId xmlns:a16="http://schemas.microsoft.com/office/drawing/2014/main" id="{14214412-13AC-47A4-9A59-A1F9CF77EAA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65607"/>
            <a:ext cx="6108418" cy="5461192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9A2BE26A-4B66-4B6C-A892-1507538FA03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:a16="http://schemas.microsoft.com/office/drawing/2014/main" id="{64CA740A-CCE9-48DA-9D08-EE659D7D5DD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1070369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:a16="http://schemas.microsoft.com/office/drawing/2014/main" id="{F69EC894-98E8-4915-99E4-D2FF47A6D46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6529388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itle 40">
            <a:extLst>
              <a:ext uri="{FF2B5EF4-FFF2-40B4-BE49-F238E27FC236}">
                <a16:creationId xmlns:a16="http://schemas.microsoft.com/office/drawing/2014/main" id="{4979BB30-30AD-4DB6-977B-17F07280743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-2382" y="1036800"/>
            <a:ext cx="6130800" cy="5544000"/>
          </a:xfr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756000" tIns="0" rIns="1620000" bIns="54000" anchor="ctr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9864055F-79FD-4C0E-8EBC-281D8BECBB08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7A71C19D-D5B1-4FF6-8606-12319569C005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0" name="Freihandform: Form 89">
              <a:extLst>
                <a:ext uri="{FF2B5EF4-FFF2-40B4-BE49-F238E27FC236}">
                  <a16:creationId xmlns:a16="http://schemas.microsoft.com/office/drawing/2014/main" id="{C64EA654-D2C2-41A8-B68A-A192E1E367E2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1" name="Freihandform: Form 90">
              <a:extLst>
                <a:ext uri="{FF2B5EF4-FFF2-40B4-BE49-F238E27FC236}">
                  <a16:creationId xmlns:a16="http://schemas.microsoft.com/office/drawing/2014/main" id="{62AA536C-274C-47BF-BDAC-AFE97B190128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3492037C-3E69-44CC-BB2C-9BDFC76905AD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6FAC9CF1-5342-4AE5-9FCF-71E3188FF67C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4" name="Freihandform: Form 93">
              <a:extLst>
                <a:ext uri="{FF2B5EF4-FFF2-40B4-BE49-F238E27FC236}">
                  <a16:creationId xmlns:a16="http://schemas.microsoft.com/office/drawing/2014/main" id="{4E3FD098-5860-46D5-81B1-F172667FCCD2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5" name="Freihandform: Form 94">
              <a:extLst>
                <a:ext uri="{FF2B5EF4-FFF2-40B4-BE49-F238E27FC236}">
                  <a16:creationId xmlns:a16="http://schemas.microsoft.com/office/drawing/2014/main" id="{12EE7210-73F5-4B34-A97C-45E8A3FBFDB9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6" name="Freihandform: Form 95">
              <a:extLst>
                <a:ext uri="{FF2B5EF4-FFF2-40B4-BE49-F238E27FC236}">
                  <a16:creationId xmlns:a16="http://schemas.microsoft.com/office/drawing/2014/main" id="{E822595D-C80D-4D4F-A064-2B83558E488F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7" name="Freihandform: Form 96">
              <a:extLst>
                <a:ext uri="{FF2B5EF4-FFF2-40B4-BE49-F238E27FC236}">
                  <a16:creationId xmlns:a16="http://schemas.microsoft.com/office/drawing/2014/main" id="{0E930BE0-9D9C-4D69-B5E0-FB69C6C99977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8" name="Freihandform: Form 97">
              <a:extLst>
                <a:ext uri="{FF2B5EF4-FFF2-40B4-BE49-F238E27FC236}">
                  <a16:creationId xmlns:a16="http://schemas.microsoft.com/office/drawing/2014/main" id="{B9FC70B8-EBC6-458B-92C8-43839E3076ED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99" name="Freihandform: Form 98">
              <a:extLst>
                <a:ext uri="{FF2B5EF4-FFF2-40B4-BE49-F238E27FC236}">
                  <a16:creationId xmlns:a16="http://schemas.microsoft.com/office/drawing/2014/main" id="{F716125F-084D-4B56-B48E-0608ED8DD873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0" name="Freihandform: Form 99">
              <a:extLst>
                <a:ext uri="{FF2B5EF4-FFF2-40B4-BE49-F238E27FC236}">
                  <a16:creationId xmlns:a16="http://schemas.microsoft.com/office/drawing/2014/main" id="{D7485FF7-C52D-4B9E-B38D-A1E5D2BE3626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:a16="http://schemas.microsoft.com/office/drawing/2014/main" id="{8E24B907-1D3B-468C-971D-03A63EE079B7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C90D8DDD-214E-4730-AC04-13CFFE23B98C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3" name="Freihandform: Form 102">
              <a:extLst>
                <a:ext uri="{FF2B5EF4-FFF2-40B4-BE49-F238E27FC236}">
                  <a16:creationId xmlns:a16="http://schemas.microsoft.com/office/drawing/2014/main" id="{F949F571-DAF0-4161-9296-B1E239E9F966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4" name="Freihandform: Form 103">
              <a:extLst>
                <a:ext uri="{FF2B5EF4-FFF2-40B4-BE49-F238E27FC236}">
                  <a16:creationId xmlns:a16="http://schemas.microsoft.com/office/drawing/2014/main" id="{0B39EFB2-52B3-411B-BD94-1FBCBFFB8D94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5" name="Freihandform: Form 104">
              <a:extLst>
                <a:ext uri="{FF2B5EF4-FFF2-40B4-BE49-F238E27FC236}">
                  <a16:creationId xmlns:a16="http://schemas.microsoft.com/office/drawing/2014/main" id="{FDCE6459-3D31-4BC4-9FD5-A18617CEA1F6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4B6B3B62-8BF4-4080-AE50-33F4C7D12689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:a16="http://schemas.microsoft.com/office/drawing/2014/main" id="{60FCA265-F2BB-41A8-9906-62B785723FD6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:a16="http://schemas.microsoft.com/office/drawing/2014/main" id="{99E2CE23-8F3D-4EB3-8008-1651E7001636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9" name="Freihandform: Form 108">
              <a:extLst>
                <a:ext uri="{FF2B5EF4-FFF2-40B4-BE49-F238E27FC236}">
                  <a16:creationId xmlns:a16="http://schemas.microsoft.com/office/drawing/2014/main" id="{220F43B8-1DE6-4A5C-B587-81EE5DE80D6E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:a16="http://schemas.microsoft.com/office/drawing/2014/main" id="{79E66AD8-7247-43E3-BAB1-51E6D5D914A4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1" name="Freihandform: Form 110">
              <a:extLst>
                <a:ext uri="{FF2B5EF4-FFF2-40B4-BE49-F238E27FC236}">
                  <a16:creationId xmlns:a16="http://schemas.microsoft.com/office/drawing/2014/main" id="{589C667B-0F26-4607-9400-1AA865C79E3F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53" name="Fußzeilenplatzhalter 30">
            <a:extLst>
              <a:ext uri="{FF2B5EF4-FFF2-40B4-BE49-F238E27FC236}">
                <a16:creationId xmlns:a16="http://schemas.microsoft.com/office/drawing/2014/main" id="{6C844920-0C93-4E77-8258-0953C0C6697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>
                <a:solidFill>
                  <a:prstClr val="black"/>
                </a:solidFill>
              </a:rPr>
              <a:t>FOR INTERNAL USE ONLY</a:t>
            </a:r>
            <a:endParaRPr lang="en-US" dirty="0">
              <a:solidFill>
                <a:prstClr val="black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9344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+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4659CF2-7763-4445-B434-3363F9CD86D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550749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77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601543C5-6E52-4E98-A68A-32C170EDB65A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09580D-1DB4-41E3-9DF3-DABBDDD31850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97980E5E-0116-40A8-83F8-4FCAD17FB566}" type="datetime1">
              <a:rPr lang="en-GB" smtClean="0"/>
              <a:t>10/11/2022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D741F1-BDA1-4B10-AC8E-99851215E70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E9F0FB-EDB0-4852-80E5-7A6E52FAE69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Page </a:t>
            </a:r>
            <a:fld id="{2CB2E8EB-2C5B-4D97-B458-C472B19B05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9" name="Bildplatzhalter 2">
            <a:extLst>
              <a:ext uri="{FF2B5EF4-FFF2-40B4-BE49-F238E27FC236}">
                <a16:creationId xmlns:a16="http://schemas.microsoft.com/office/drawing/2014/main" id="{14214412-13AC-47A4-9A59-A1F9CF77EAA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65607"/>
            <a:ext cx="6108418" cy="5461192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9A2BE26A-4B66-4B6C-A892-1507538FA03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:a16="http://schemas.microsoft.com/office/drawing/2014/main" id="{64CA740A-CCE9-48DA-9D08-EE659D7D5DD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1070369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:a16="http://schemas.microsoft.com/office/drawing/2014/main" id="{F69EC894-98E8-4915-99E4-D2FF47A6D46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6529388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itle 40">
            <a:extLst>
              <a:ext uri="{FF2B5EF4-FFF2-40B4-BE49-F238E27FC236}">
                <a16:creationId xmlns:a16="http://schemas.microsoft.com/office/drawing/2014/main" id="{4979BB30-30AD-4DB6-977B-17F07280743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-2382" y="1036800"/>
            <a:ext cx="6130800" cy="5544000"/>
          </a:xfr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756000" tIns="0" rIns="1620000" bIns="54000" anchor="ctr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8" name="Textplatzhalter 7">
            <a:extLst>
              <a:ext uri="{FF2B5EF4-FFF2-40B4-BE49-F238E27FC236}">
                <a16:creationId xmlns:a16="http://schemas.microsoft.com/office/drawing/2014/main" id="{32B0F6C6-EBC4-4F06-A421-EF0E7FF65F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7708900" y="16684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0" name="Textplatzhalter 7">
            <a:extLst>
              <a:ext uri="{FF2B5EF4-FFF2-40B4-BE49-F238E27FC236}">
                <a16:creationId xmlns:a16="http://schemas.microsoft.com/office/drawing/2014/main" id="{F97DF401-E1F2-4623-BE8E-E2347EAB0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7708900" y="24177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1" name="Textplatzhalter 7">
            <a:extLst>
              <a:ext uri="{FF2B5EF4-FFF2-40B4-BE49-F238E27FC236}">
                <a16:creationId xmlns:a16="http://schemas.microsoft.com/office/drawing/2014/main" id="{749D4BCF-8612-4010-8AD0-74544ACF05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7708900" y="31670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2" name="Textplatzhalter 7">
            <a:extLst>
              <a:ext uri="{FF2B5EF4-FFF2-40B4-BE49-F238E27FC236}">
                <a16:creationId xmlns:a16="http://schemas.microsoft.com/office/drawing/2014/main" id="{203229CD-8C7B-4F34-92A4-F435C2E045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7708900" y="39036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3" name="Textplatzhalter 7">
            <a:extLst>
              <a:ext uri="{FF2B5EF4-FFF2-40B4-BE49-F238E27FC236}">
                <a16:creationId xmlns:a16="http://schemas.microsoft.com/office/drawing/2014/main" id="{87BA3027-8749-4973-A720-77AF36606B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708900" y="46402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4" name="Textplatzhalter 7">
            <a:extLst>
              <a:ext uri="{FF2B5EF4-FFF2-40B4-BE49-F238E27FC236}">
                <a16:creationId xmlns:a16="http://schemas.microsoft.com/office/drawing/2014/main" id="{23142013-009A-4428-9C57-3FDF99F326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708900" y="5436786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5" name="Textplatzhalter 7">
            <a:extLst>
              <a:ext uri="{FF2B5EF4-FFF2-40B4-BE49-F238E27FC236}">
                <a16:creationId xmlns:a16="http://schemas.microsoft.com/office/drawing/2014/main" id="{B0A0434E-591B-4697-90F5-5E08084C67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007190" y="166855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6" name="Textplatzhalter 7">
            <a:extLst>
              <a:ext uri="{FF2B5EF4-FFF2-40B4-BE49-F238E27FC236}">
                <a16:creationId xmlns:a16="http://schemas.microsoft.com/office/drawing/2014/main" id="{89BF731B-524F-49BB-A7C3-CDDE868820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07190" y="2422215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7" name="Textplatzhalter 7">
            <a:extLst>
              <a:ext uri="{FF2B5EF4-FFF2-40B4-BE49-F238E27FC236}">
                <a16:creationId xmlns:a16="http://schemas.microsoft.com/office/drawing/2014/main" id="{5A7BCAD4-36C4-44E8-8224-A845175D9E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007190" y="3175880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8" name="Textplatzhalter 7">
            <a:extLst>
              <a:ext uri="{FF2B5EF4-FFF2-40B4-BE49-F238E27FC236}">
                <a16:creationId xmlns:a16="http://schemas.microsoft.com/office/drawing/2014/main" id="{BECE6702-B672-46FE-BE91-034E7999E7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007190" y="3929545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9" name="Textplatzhalter 7">
            <a:extLst>
              <a:ext uri="{FF2B5EF4-FFF2-40B4-BE49-F238E27FC236}">
                <a16:creationId xmlns:a16="http://schemas.microsoft.com/office/drawing/2014/main" id="{11734246-4BC7-40B1-92A1-B59632A05DA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7007190" y="4683210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100" name="Textplatzhalter 7">
            <a:extLst>
              <a:ext uri="{FF2B5EF4-FFF2-40B4-BE49-F238E27FC236}">
                <a16:creationId xmlns:a16="http://schemas.microsoft.com/office/drawing/2014/main" id="{F1C3EFD8-ECA5-454E-A651-94A003372B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007190" y="5436873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25465E00-7E3A-4844-9689-98C7A3EC1D19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67" name="Freihandform: Form 66">
              <a:extLst>
                <a:ext uri="{FF2B5EF4-FFF2-40B4-BE49-F238E27FC236}">
                  <a16:creationId xmlns:a16="http://schemas.microsoft.com/office/drawing/2014/main" id="{1B133D0F-4660-4ED2-8A97-630B1C91E037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8" name="Freihandform: Form 67">
              <a:extLst>
                <a:ext uri="{FF2B5EF4-FFF2-40B4-BE49-F238E27FC236}">
                  <a16:creationId xmlns:a16="http://schemas.microsoft.com/office/drawing/2014/main" id="{2034EEBC-5FAC-4E00-B690-B578B8B937AA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9" name="Freihandform: Form 68">
              <a:extLst>
                <a:ext uri="{FF2B5EF4-FFF2-40B4-BE49-F238E27FC236}">
                  <a16:creationId xmlns:a16="http://schemas.microsoft.com/office/drawing/2014/main" id="{B146475A-3F00-45B6-97FF-CA9BCCFFD0D9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068A65C9-1513-47A0-99A7-D440A89434BD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1" name="Freihandform: Form 70">
              <a:extLst>
                <a:ext uri="{FF2B5EF4-FFF2-40B4-BE49-F238E27FC236}">
                  <a16:creationId xmlns:a16="http://schemas.microsoft.com/office/drawing/2014/main" id="{F5299577-3FA4-4CB6-9B35-F07937C49506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2" name="Freihandform: Form 71">
              <a:extLst>
                <a:ext uri="{FF2B5EF4-FFF2-40B4-BE49-F238E27FC236}">
                  <a16:creationId xmlns:a16="http://schemas.microsoft.com/office/drawing/2014/main" id="{8B00B3D5-32B6-4253-A203-3A2D54E50314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3" name="Freihandform: Form 72">
              <a:extLst>
                <a:ext uri="{FF2B5EF4-FFF2-40B4-BE49-F238E27FC236}">
                  <a16:creationId xmlns:a16="http://schemas.microsoft.com/office/drawing/2014/main" id="{2F7F7065-A527-4043-B78A-B17FE5CFD51E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4" name="Freihandform: Form 73">
              <a:extLst>
                <a:ext uri="{FF2B5EF4-FFF2-40B4-BE49-F238E27FC236}">
                  <a16:creationId xmlns:a16="http://schemas.microsoft.com/office/drawing/2014/main" id="{284A980B-3F64-487D-8AF6-EACF723E8F59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5" name="Freihandform: Form 74">
              <a:extLst>
                <a:ext uri="{FF2B5EF4-FFF2-40B4-BE49-F238E27FC236}">
                  <a16:creationId xmlns:a16="http://schemas.microsoft.com/office/drawing/2014/main" id="{666304A5-64EE-4477-8661-B98956B83FB8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6" name="Freihandform: Form 75">
              <a:extLst>
                <a:ext uri="{FF2B5EF4-FFF2-40B4-BE49-F238E27FC236}">
                  <a16:creationId xmlns:a16="http://schemas.microsoft.com/office/drawing/2014/main" id="{8F4E4067-35C1-48CE-83E3-0C3848C84E9A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7" name="Freihandform: Form 76">
              <a:extLst>
                <a:ext uri="{FF2B5EF4-FFF2-40B4-BE49-F238E27FC236}">
                  <a16:creationId xmlns:a16="http://schemas.microsoft.com/office/drawing/2014/main" id="{62346630-2AB0-43A0-B3A9-D2AFA726946B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:a16="http://schemas.microsoft.com/office/drawing/2014/main" id="{DE5284D0-B324-4F31-BDE2-FA91291482F9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:a16="http://schemas.microsoft.com/office/drawing/2014/main" id="{D0820F46-02AA-4B32-9679-6BEFC604E6E1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3" name="Freihandform: Form 102">
              <a:extLst>
                <a:ext uri="{FF2B5EF4-FFF2-40B4-BE49-F238E27FC236}">
                  <a16:creationId xmlns:a16="http://schemas.microsoft.com/office/drawing/2014/main" id="{F6A872EC-A962-4E57-B2F3-ECA58EEB3B69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4" name="Freihandform: Form 103">
              <a:extLst>
                <a:ext uri="{FF2B5EF4-FFF2-40B4-BE49-F238E27FC236}">
                  <a16:creationId xmlns:a16="http://schemas.microsoft.com/office/drawing/2014/main" id="{33BCEDB5-2F3B-4CD7-B5EE-0026D84879E9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5" name="Freihandform: Form 104">
              <a:extLst>
                <a:ext uri="{FF2B5EF4-FFF2-40B4-BE49-F238E27FC236}">
                  <a16:creationId xmlns:a16="http://schemas.microsoft.com/office/drawing/2014/main" id="{F8658637-211B-48CA-8F09-A00D7E552C1A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36237D2D-F2D3-4941-BCE1-DCC3F3DBD1B2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:a16="http://schemas.microsoft.com/office/drawing/2014/main" id="{F361C1A4-7C82-42B6-8D93-CE504F71918D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:a16="http://schemas.microsoft.com/office/drawing/2014/main" id="{A84C5983-AFA2-458E-B212-D1ACD278096C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09" name="Freihandform: Form 108">
              <a:extLst>
                <a:ext uri="{FF2B5EF4-FFF2-40B4-BE49-F238E27FC236}">
                  <a16:creationId xmlns:a16="http://schemas.microsoft.com/office/drawing/2014/main" id="{FFAF1944-A705-4571-B703-C90E85A878B0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:a16="http://schemas.microsoft.com/office/drawing/2014/main" id="{9F540139-F17A-4769-B756-4C3E5A135CA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1" name="Freihandform: Form 110">
              <a:extLst>
                <a:ext uri="{FF2B5EF4-FFF2-40B4-BE49-F238E27FC236}">
                  <a16:creationId xmlns:a16="http://schemas.microsoft.com/office/drawing/2014/main" id="{3F886F2A-756D-47B9-8DC0-451E68CEED5A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112" name="Freihandform: Form 111">
              <a:extLst>
                <a:ext uri="{FF2B5EF4-FFF2-40B4-BE49-F238E27FC236}">
                  <a16:creationId xmlns:a16="http://schemas.microsoft.com/office/drawing/2014/main" id="{6F7CD610-A055-465A-9A60-9D2DE2CEF269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51" name="Fußzeilenplatzhalter 30">
            <a:extLst>
              <a:ext uri="{FF2B5EF4-FFF2-40B4-BE49-F238E27FC236}">
                <a16:creationId xmlns:a16="http://schemas.microsoft.com/office/drawing/2014/main" id="{DBA861CB-99A6-4545-A7F4-010E2ADE7CB2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>
                <a:solidFill>
                  <a:prstClr val="black"/>
                </a:solidFill>
              </a:rPr>
              <a:t>FOR INTERNAL USE ONLY</a:t>
            </a:r>
            <a:endParaRPr lang="en-US" dirty="0">
              <a:solidFill>
                <a:prstClr val="black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78440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Bildplatzhalter 2">
            <a:extLst>
              <a:ext uri="{FF2B5EF4-FFF2-40B4-BE49-F238E27FC236}">
                <a16:creationId xmlns:a16="http://schemas.microsoft.com/office/drawing/2014/main" id="{C3CDBD8A-9384-44B4-A536-D8B8A84F078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71561"/>
            <a:ext cx="6108418" cy="5455237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graphicFrame>
        <p:nvGraphicFramePr>
          <p:cNvPr id="33" name="Object 32" hidden="1">
            <a:extLst>
              <a:ext uri="{FF2B5EF4-FFF2-40B4-BE49-F238E27FC236}">
                <a16:creationId xmlns:a16="http://schemas.microsoft.com/office/drawing/2014/main" id="{97CF15C5-E71F-4824-A3E7-B0D46257D4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836670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12950054-C1C0-4C68-B9C9-386E2EA79B5E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5" name="Title 34">
            <a:extLst>
              <a:ext uri="{FF2B5EF4-FFF2-40B4-BE49-F238E27FC236}">
                <a16:creationId xmlns:a16="http://schemas.microsoft.com/office/drawing/2014/main" id="{6A0A7CF6-4D64-446B-A2C8-D1AB7505D9E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92895" y="1071562"/>
            <a:ext cx="11609252" cy="5458837"/>
          </a:xfrm>
          <a:ln w="12700">
            <a:solidFill>
              <a:schemeClr val="tx2"/>
            </a:solidFill>
          </a:ln>
        </p:spPr>
        <p:txBody>
          <a:bodyPr lIns="6858000" rIns="540000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74BE29F5-BC95-4C64-B2A9-30CB346640FA}"/>
              </a:ext>
            </a:extLst>
          </p:cNvPr>
          <p:cNvSpPr/>
          <p:nvPr userDrawn="1"/>
        </p:nvSpPr>
        <p:spPr bwMode="gray">
          <a:xfrm>
            <a:off x="6096000" y="3030984"/>
            <a:ext cx="769964" cy="1539929"/>
          </a:xfrm>
          <a:prstGeom prst="rect">
            <a:avLst/>
          </a:prstGeom>
          <a:solidFill>
            <a:srgbClr val="243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Rechteck 32" hidden="1">
            <a:extLst>
              <a:ext uri="{FF2B5EF4-FFF2-40B4-BE49-F238E27FC236}">
                <a16:creationId xmlns:a16="http://schemas.microsoft.com/office/drawing/2014/main" id="{A3C70602-ADB1-450D-B52E-F8A0EBA0C425}"/>
              </a:ext>
            </a:extLst>
          </p:cNvPr>
          <p:cNvSpPr/>
          <p:nvPr userDrawn="1"/>
        </p:nvSpPr>
        <p:spPr bwMode="gray">
          <a:xfrm>
            <a:off x="299378" y="1070369"/>
            <a:ext cx="11602768" cy="54599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BCAFD96-7F4F-4709-BA8D-641E5DEC7D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314976" y="3030538"/>
            <a:ext cx="1550988" cy="1539875"/>
          </a:xfrm>
          <a:solidFill>
            <a:schemeClr val="tx2">
              <a:alpha val="80000"/>
            </a:schemeClr>
          </a:solidFill>
          <a:ln>
            <a:noFill/>
          </a:ln>
        </p:spPr>
        <p:txBody>
          <a:bodyPr anchor="ctr"/>
          <a:lstStyle>
            <a:lvl1pPr algn="ctr">
              <a:defRPr sz="6000" b="1">
                <a:solidFill>
                  <a:schemeClr val="bg1"/>
                </a:solidFill>
              </a:defRPr>
            </a:lvl1pPr>
            <a:lvl2pPr marL="0" indent="0" algn="ctr">
              <a:buNone/>
              <a:defRPr sz="6000" b="1">
                <a:solidFill>
                  <a:schemeClr val="bg1"/>
                </a:solidFill>
              </a:defRPr>
            </a:lvl2pPr>
            <a:lvl3pPr marL="0" indent="0" algn="ctr">
              <a:buNone/>
              <a:defRPr sz="6000" b="1">
                <a:solidFill>
                  <a:schemeClr val="bg1"/>
                </a:solidFill>
              </a:defRPr>
            </a:lvl3pPr>
            <a:lvl4pPr marL="0" indent="0" algn="ctr">
              <a:buNone/>
              <a:defRPr sz="6000" b="1">
                <a:solidFill>
                  <a:schemeClr val="bg1"/>
                </a:solidFill>
              </a:defRPr>
            </a:lvl4pPr>
            <a:lvl5pPr marL="0" indent="0" algn="ctr">
              <a:buNone/>
              <a:defRPr sz="6000" b="1">
                <a:solidFill>
                  <a:schemeClr val="bg1"/>
                </a:solidFill>
              </a:defRPr>
            </a:lvl5pPr>
            <a:lvl6pPr marL="0" indent="0" algn="ctr">
              <a:buNone/>
              <a:defRPr sz="6000" b="1">
                <a:solidFill>
                  <a:schemeClr val="bg1"/>
                </a:solidFill>
              </a:defRPr>
            </a:lvl6pPr>
            <a:lvl7pPr marL="0" indent="0" algn="ctr">
              <a:buNone/>
              <a:defRPr sz="6000" b="1">
                <a:solidFill>
                  <a:schemeClr val="bg1"/>
                </a:solidFill>
              </a:defRPr>
            </a:lvl7pPr>
            <a:lvl8pPr marL="0" indent="0" algn="ctr">
              <a:buNone/>
              <a:defRPr sz="6000" b="1">
                <a:solidFill>
                  <a:schemeClr val="bg1"/>
                </a:solidFill>
              </a:defRPr>
            </a:lvl8pPr>
            <a:lvl9pPr marL="0" indent="0" algn="ctr">
              <a:buNone/>
              <a:defRPr sz="60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3C42B8D-9C5E-4AC3-B49D-6C44F3E096D1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174C6E7A-D506-46F7-8DE2-FC8B0F11B255}" type="datetime1">
              <a:rPr lang="en-GB" smtClean="0"/>
              <a:t>10/11/2022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490C624-764C-43C0-8620-84202A5E8C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B4CB71-05C4-46E6-9562-9E6C86321A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Page </a:t>
            </a:r>
            <a:fld id="{2CB2E8EB-2C5B-4D97-B458-C472B19B055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B53541E3-A3BF-4500-BDBC-A6F821A0B713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55CDE6B1-830A-4827-94B6-5D4D17D828CB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C25E994E-22B6-41E7-9CDE-30F7B2EBF704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2C3A81A5-E006-4673-AD62-114BE9FB14CD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4475CF90-806D-4700-880A-1A077C9331AE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7313401C-BD20-43A0-AEB7-D27499EE7B14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23052EF4-9314-4373-85BE-0031707ABE15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EBCCF388-B4C0-4B7E-9B87-C72860759951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7FEFEC4A-7E55-4518-B116-12AE4D7EBD97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9BED1948-7C6E-4055-B67B-0653BCC1937F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E88711E3-DD19-4216-A0FB-EC0611CA6047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7A89BF2C-725E-4DA6-81D5-C5A743D54F52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9357F1B5-37EF-4F10-9345-95138E472DE9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E8F91912-61F1-47DA-A070-745AE018A6F9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E2EFFB48-A2B6-4DEA-8286-6BB591828991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886706F0-2320-4AAF-924C-04950F3C7469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7318BC3A-486F-4F73-96DC-C623EB7A3BB8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7CC4962-C456-49C0-99B1-A864C3811F09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3438CAA0-9060-477E-8FE1-E417FAB1D1DC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0107A2D8-F4AE-44C7-887A-FC7070040226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9BDAF7A5-365F-46DC-A1E6-D2A23DADE39C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AB81E90A-1787-4398-9A22-F089967D9E87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2CA24ED0-3B74-413E-962F-C96AED80EAA2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445EA8B1-6AAE-4BB6-A597-2A4FDFD49CBE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63" name="Fußzeilenplatzhalter 30">
            <a:extLst>
              <a:ext uri="{FF2B5EF4-FFF2-40B4-BE49-F238E27FC236}">
                <a16:creationId xmlns:a16="http://schemas.microsoft.com/office/drawing/2014/main" id="{DE04C3D5-794D-4CA7-8C03-FABE42F303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>
                <a:solidFill>
                  <a:prstClr val="black"/>
                </a:solidFill>
              </a:rPr>
              <a:t>FOR INTERNAL USE ONLY</a:t>
            </a:r>
            <a:endParaRPr lang="en-US" dirty="0">
              <a:solidFill>
                <a:prstClr val="black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99270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3A8007CF-EEE0-41C5-BE50-6D3D1409D2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828651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B05B3576-554F-4179-BB20-8D8CFB73E57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9D320D-B05B-4994-8050-65DA2352C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D40FBE1-08C6-496A-8E45-11A6F5588925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381E464-80E6-4F2F-A2B9-1422ED13F1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DE5B64C-E1D3-4D5D-B7D1-7D9F8B88360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11016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0A8AB13-273B-4950-9E7D-330FBDC08C13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587375" y="1773243"/>
            <a:ext cx="11017249" cy="424813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5860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3A8007CF-EEE0-41C5-BE50-6D3D1409D2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508231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B05B3576-554F-4179-BB20-8D8CFB73E57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9D320D-B05B-4994-8050-65DA2352C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EC1405F-3289-4DD1-B8AD-780D2C487F13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381E464-80E6-4F2F-A2B9-1422ED13F1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DE5B64C-E1D3-4D5D-B7D1-7D9F8B88360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11016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3238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59C8C40A-5AFF-4330-ADF1-BF8E2E4640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044448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3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2A370EFC-F2F4-41A1-A7EC-CAE53E85C54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5FF8D6B2-4CB0-40D7-8651-45BC11A2E913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  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DFA3556-1C45-48FF-8121-B2F71186F84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33FCB8-CEEB-428B-8E3D-868FFE5D1B3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5364161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BF33F89-D0E7-4F7B-8430-B767C0C4F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6240463" y="1268413"/>
            <a:ext cx="5364162" cy="43497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>
              <a:defRPr sz="1800" cap="all" baseline="0">
                <a:solidFill>
                  <a:schemeClr val="tx2"/>
                </a:solidFill>
              </a:defRPr>
            </a:lvl6pPr>
            <a:lvl7pPr marL="0" indent="0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D1CEEDB-01BF-4333-9ACF-12A07598D9E7}"/>
              </a:ext>
            </a:extLst>
          </p:cNvPr>
          <p:cNvSpPr>
            <a:spLocks noGrp="1"/>
          </p:cNvSpPr>
          <p:nvPr>
            <p:ph sz="quarter" idx="15"/>
          </p:nvPr>
        </p:nvSpPr>
        <p:spPr bwMode="gray">
          <a:xfrm>
            <a:off x="587375" y="1773238"/>
            <a:ext cx="5364160" cy="424815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8E53C12-BB83-4A81-9914-D214910D0282}"/>
              </a:ext>
            </a:extLst>
          </p:cNvPr>
          <p:cNvSpPr>
            <a:spLocks noGrp="1"/>
          </p:cNvSpPr>
          <p:nvPr>
            <p:ph sz="quarter" idx="16"/>
          </p:nvPr>
        </p:nvSpPr>
        <p:spPr bwMode="gray">
          <a:xfrm>
            <a:off x="6240463" y="1773238"/>
            <a:ext cx="536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D684218B-6FB3-4328-87F8-2D0211129D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5988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>
            <a:extLst>
              <a:ext uri="{FF2B5EF4-FFF2-40B4-BE49-F238E27FC236}">
                <a16:creationId xmlns:a16="http://schemas.microsoft.com/office/drawing/2014/main" id="{659CA7CE-6892-4E92-8888-37A0DF1280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499561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7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51EDC7C2-EEA2-466C-85D7-B8B0D89C3E9A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6509E755-DE16-483B-A21B-39DF1A56FB35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  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C37FD9D-6DF8-4B6E-8900-573E5212B6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0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F34A95A-5F2D-4B9E-8C26-1A7E054962E6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6240461" y="1268413"/>
            <a:ext cx="5364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5D1BB-CE92-40CE-A10F-E52FC8BD14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240463" y="1773238"/>
            <a:ext cx="536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40EADE19-5898-4E1D-B505-FBF7D117CB4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E636D15-B864-4A22-819C-D9B8E76C26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1331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1BE34DD7-6111-4790-B270-ADDB50505401}"/>
              </a:ext>
            </a:extLst>
          </p:cNvPr>
          <p:cNvSpPr/>
          <p:nvPr userDrawn="1"/>
        </p:nvSpPr>
        <p:spPr bwMode="gray">
          <a:xfrm>
            <a:off x="7336953" y="1268413"/>
            <a:ext cx="4864100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08B1DAE7-0E19-4096-AA06-34A46B65E55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146337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619554D2-6CB4-45C8-8224-34FD01CA3800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2BCC550-2B66-4DED-9EE5-47DB770066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942262" y="2847479"/>
            <a:ext cx="3662363" cy="3173909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C3CBE1F-89B8-436E-BA2B-DFE119AFA6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942264" y="1906587"/>
            <a:ext cx="3662362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E884127-7BD7-42D0-9632-6A9AC62C14EA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  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5FCD1E-5B1C-40BD-B3FC-8392FF60F389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B06ECD0-AE97-424E-9B20-B60D822AD911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6444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6A6251-4726-4826-893F-A5182931C0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587375" y="1773238"/>
            <a:ext cx="644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4604FBED-869A-4A6A-9198-C4031D080C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0998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7D37239F-F8B4-4EFD-9530-B10A6382B98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87571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43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box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E0DA2FDE-7B81-44CF-B3AF-D0E554D01E13}"/>
              </a:ext>
            </a:extLst>
          </p:cNvPr>
          <p:cNvSpPr/>
          <p:nvPr userDrawn="1"/>
        </p:nvSpPr>
        <p:spPr bwMode="gray">
          <a:xfrm>
            <a:off x="6238875" y="1268413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2DF00A1E-7086-4359-B799-8B1C6DDE0ABF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F5B94FE7-C0EB-419D-BB1F-001E625485B4}"/>
              </a:ext>
            </a:extLst>
          </p:cNvPr>
          <p:cNvSpPr/>
          <p:nvPr userDrawn="1"/>
        </p:nvSpPr>
        <p:spPr bwMode="gray">
          <a:xfrm>
            <a:off x="587375" y="1268413"/>
            <a:ext cx="53634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84B42A7-E98C-43B9-BBDF-B7AAFF4818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357071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4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0A1FD7E6-6241-49B3-AC25-A68AF51DA15D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FB63BC0-2A82-4638-8AC0-6778C416722F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E47E4A0-FBAA-42BA-B464-1F5DF6D8127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2BA0C4-7AB0-4483-B1D8-9C6C9A790B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012783" y="1773239"/>
            <a:ext cx="4940342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C3F763F-59D4-414C-9DED-B45F031C27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653369" y="1773239"/>
            <a:ext cx="4950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82799730-C4C6-4362-9990-33C6A71A0146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2784" y="1384438"/>
            <a:ext cx="4938013" cy="201474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223EBF8A-D3BA-45CA-A133-369D09D0AB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653368" y="1384438"/>
            <a:ext cx="4951255" cy="201473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32FCDCD2-7E71-487C-AE72-37F62FA34D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FEBB1C22-9404-4597-A9AD-99B8E91ACC1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4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9125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50" userDrawn="1">
          <p15:clr>
            <a:srgbClr val="FBAE40"/>
          </p15:clr>
        </p15:guide>
        <p15:guide id="3" pos="3930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A459ED25-225E-4043-A420-ACE37F8E8AC9}"/>
              </a:ext>
            </a:extLst>
          </p:cNvPr>
          <p:cNvSpPr/>
          <p:nvPr userDrawn="1"/>
        </p:nvSpPr>
        <p:spPr bwMode="gray">
          <a:xfrm>
            <a:off x="6238875" y="1268413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74CC0A53-2089-4845-9086-07772E55A61B}"/>
              </a:ext>
            </a:extLst>
          </p:cNvPr>
          <p:cNvSpPr/>
          <p:nvPr userDrawn="1"/>
        </p:nvSpPr>
        <p:spPr bwMode="gray">
          <a:xfrm>
            <a:off x="587375" y="1268413"/>
            <a:ext cx="53634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B4F39E40-A3D5-493E-BA2D-A3D865C3B5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584681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B1DB63F8-A226-45FE-97BA-631F2F1E8A5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508362C9-6133-4A94-8A06-14D8DD335C0D}"/>
              </a:ext>
            </a:extLst>
          </p:cNvPr>
          <p:cNvSpPr/>
          <p:nvPr userDrawn="1"/>
        </p:nvSpPr>
        <p:spPr bwMode="gray">
          <a:xfrm>
            <a:off x="6238875" y="3856439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B9C2A7B3-CEA1-44F1-AE2B-AFE20BD2D80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3856439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hteck 34">
            <a:extLst>
              <a:ext uri="{FF2B5EF4-FFF2-40B4-BE49-F238E27FC236}">
                <a16:creationId xmlns:a16="http://schemas.microsoft.com/office/drawing/2014/main" id="{18663C98-3027-4520-B947-C32C6641117F}"/>
              </a:ext>
            </a:extLst>
          </p:cNvPr>
          <p:cNvSpPr/>
          <p:nvPr userDrawn="1"/>
        </p:nvSpPr>
        <p:spPr bwMode="gray">
          <a:xfrm>
            <a:off x="598338" y="3859213"/>
            <a:ext cx="53532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7E944DCF-31D5-4314-A4E2-62F085EAD32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2502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6A9A1B12-F7DF-40FC-9CC1-B5428FFA8BF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3F91B7EF-8850-4176-A83A-AD087C0C0F5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4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E52E09B-F1B9-40DD-9322-5A55A165CA54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4CE21AA-DB16-48A3-8ED1-B5644108599F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BC70AC1-2DF6-4C31-84F6-A5C147376673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3859" y="1384437"/>
            <a:ext cx="4939200" cy="201475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F461AF6-9BB2-41B6-A2AE-7A2107B83A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652800" y="1384438"/>
            <a:ext cx="4950000" cy="201474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82A1DD42-43A0-40F5-9FB1-EB13604456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1014597" y="3978145"/>
            <a:ext cx="49392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F68B9756-7454-4451-B311-9E7C8AC353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6652800" y="3978145"/>
            <a:ext cx="495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7B5868B1-EEED-4B43-895B-624EDDE66A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013859" y="1773239"/>
            <a:ext cx="49392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" name="Text Placeholder 22">
            <a:extLst>
              <a:ext uri="{FF2B5EF4-FFF2-40B4-BE49-F238E27FC236}">
                <a16:creationId xmlns:a16="http://schemas.microsoft.com/office/drawing/2014/main" id="{6EEDF8D1-D435-4D01-909A-75E07E82CF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652800" y="1773239"/>
            <a:ext cx="49500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" name="Text Placeholder 19">
            <a:extLst>
              <a:ext uri="{FF2B5EF4-FFF2-40B4-BE49-F238E27FC236}">
                <a16:creationId xmlns:a16="http://schemas.microsoft.com/office/drawing/2014/main" id="{FC219F49-EEC2-48C5-8F1C-972489F5FCB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1013859" y="4365627"/>
            <a:ext cx="49392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" name="Text Placeholder 22">
            <a:extLst>
              <a:ext uri="{FF2B5EF4-FFF2-40B4-BE49-F238E27FC236}">
                <a16:creationId xmlns:a16="http://schemas.microsoft.com/office/drawing/2014/main" id="{E7FCD9B1-4108-4F01-9153-205F6B4EBE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6652800" y="4365627"/>
            <a:ext cx="49500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915BFA5C-7EC8-46A6-A1C0-46817C9F520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2188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:a16="http://schemas.microsoft.com/office/drawing/2014/main" id="{34866180-971B-424C-9D47-2983C1C91B2E}"/>
              </a:ext>
            </a:extLst>
          </p:cNvPr>
          <p:cNvSpPr/>
          <p:nvPr userDrawn="1"/>
        </p:nvSpPr>
        <p:spPr bwMode="gray">
          <a:xfrm>
            <a:off x="587376" y="12684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3489F47D-6836-4876-B1D5-B8DD695E4B2A}"/>
              </a:ext>
            </a:extLst>
          </p:cNvPr>
          <p:cNvSpPr/>
          <p:nvPr userDrawn="1"/>
        </p:nvSpPr>
        <p:spPr bwMode="gray">
          <a:xfrm>
            <a:off x="8128000" y="12684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2C5FDEB5-86B3-45A3-9DF4-E3E97A371C6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 21">
            <a:extLst>
              <a:ext uri="{FF2B5EF4-FFF2-40B4-BE49-F238E27FC236}">
                <a16:creationId xmlns:a16="http://schemas.microsoft.com/office/drawing/2014/main" id="{3801879F-BD0C-4B54-ACF7-1B6E8F7C07F9}"/>
              </a:ext>
            </a:extLst>
          </p:cNvPr>
          <p:cNvSpPr/>
          <p:nvPr userDrawn="1"/>
        </p:nvSpPr>
        <p:spPr bwMode="gray">
          <a:xfrm>
            <a:off x="4351338" y="12684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FA7BF418-36BA-4906-9A34-733AF02167B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1EB9134F-EF3B-4FB2-9819-7AD879A3C32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97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786E3FE3-FADB-4310-B4CA-04B6A105BFE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640382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93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B80E1A81-3576-4F28-87BC-B314A8ECD51E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C98037BA-C42B-4909-9B61-C9BC9A052E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4767942" y="1773239"/>
            <a:ext cx="3060000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6F70458-1177-49B4-AF8E-422FF896470B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39108F6-D5E1-4A7D-A33A-1BFA5318413E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8E31026D-68A2-4E81-9FF9-D2073325D8EC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2151" y="1268413"/>
            <a:ext cx="3040632" cy="432000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FEB1BE97-BCD7-4523-AB2C-0118E40FB2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4767942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DDD9465-CCD8-4F42-A37D-AEFB4BAFFD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8543464" y="1386000"/>
            <a:ext cx="3061161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218A52FE-5D94-42BE-A987-92B9029302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1012151" y="1773239"/>
            <a:ext cx="3048675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5F328A78-DB07-4A87-8938-E7A271A4C4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8543464" y="1773239"/>
            <a:ext cx="3061161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" name="Text Placeholder 16">
            <a:extLst>
              <a:ext uri="{FF2B5EF4-FFF2-40B4-BE49-F238E27FC236}">
                <a16:creationId xmlns:a16="http://schemas.microsoft.com/office/drawing/2014/main" id="{68A416A4-7586-4AE4-895E-E8DAFB1CEA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6731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41" userDrawn="1">
          <p15:clr>
            <a:srgbClr val="FBAE40"/>
          </p15:clr>
        </p15:guide>
        <p15:guide id="2" pos="2558" userDrawn="1">
          <p15:clr>
            <a:srgbClr val="FBAE40"/>
          </p15:clr>
        </p15:guide>
        <p15:guide id="3" pos="4931" userDrawn="1">
          <p15:clr>
            <a:srgbClr val="FBAE40"/>
          </p15:clr>
        </p15:guide>
        <p15:guide id="4" pos="5120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hteck 53">
            <a:extLst>
              <a:ext uri="{FF2B5EF4-FFF2-40B4-BE49-F238E27FC236}">
                <a16:creationId xmlns:a16="http://schemas.microsoft.com/office/drawing/2014/main" id="{8DD521E6-8641-49B1-B690-EB7D64366705}"/>
              </a:ext>
            </a:extLst>
          </p:cNvPr>
          <p:cNvSpPr/>
          <p:nvPr userDrawn="1"/>
        </p:nvSpPr>
        <p:spPr bwMode="gray">
          <a:xfrm>
            <a:off x="4351338" y="38592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648E0EAD-C279-405C-AFDE-4E027AB42A76}"/>
              </a:ext>
            </a:extLst>
          </p:cNvPr>
          <p:cNvSpPr/>
          <p:nvPr userDrawn="1"/>
        </p:nvSpPr>
        <p:spPr bwMode="gray">
          <a:xfrm>
            <a:off x="8128000" y="38592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7F12D0F9-D8EC-4A75-A70D-942D5976C022}"/>
              </a:ext>
            </a:extLst>
          </p:cNvPr>
          <p:cNvSpPr/>
          <p:nvPr userDrawn="1"/>
        </p:nvSpPr>
        <p:spPr bwMode="gray">
          <a:xfrm>
            <a:off x="8128000" y="12684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AAFB3BD9-B01C-44F3-A7F3-23C388A05E7E}"/>
              </a:ext>
            </a:extLst>
          </p:cNvPr>
          <p:cNvSpPr/>
          <p:nvPr userDrawn="1"/>
        </p:nvSpPr>
        <p:spPr bwMode="gray">
          <a:xfrm>
            <a:off x="587376" y="38592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40E648E9-6748-43E2-AA5B-FDB0B0DC9856}"/>
              </a:ext>
            </a:extLst>
          </p:cNvPr>
          <p:cNvSpPr/>
          <p:nvPr userDrawn="1"/>
        </p:nvSpPr>
        <p:spPr bwMode="gray">
          <a:xfrm>
            <a:off x="587376" y="12684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C7393465-9845-4AD2-AAF9-DEBCB8F8802B}"/>
              </a:ext>
            </a:extLst>
          </p:cNvPr>
          <p:cNvSpPr/>
          <p:nvPr userDrawn="1"/>
        </p:nvSpPr>
        <p:spPr bwMode="gray">
          <a:xfrm>
            <a:off x="4351338" y="12684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CE3B141B-C46D-4F22-88B4-E8C3A5F41AA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3856439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89B35800-A159-43D9-8C30-7A29675BF70C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629ED30D-435E-4519-84E3-50C2E7D5F20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3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5E5723F9-04A5-4CB5-B7A9-1DB5420C2B2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34D836E2-70CD-4B54-804B-C05B715050A7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F0806BD0-31DF-4E02-B0A1-5F4F582683B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F3771B9-DBBC-4455-AE93-B15316C861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713210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7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C7ACFEC-F41B-47D1-933D-1FF91BDF466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494E8757-8F1E-4BF2-B6E4-C4C21B1DCEB1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A62AD02-A04C-4CED-B9F6-A65B82548F7A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590950E3-BA73-4F84-BC4A-B016DE91D84F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1598" y="1268413"/>
            <a:ext cx="3060000" cy="432000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E32DAB4A-72C5-4171-A21F-4AC940C642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4766400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153F9F1F-C723-4EAF-8DC0-82095B029C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8542800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CC5EE651-0AEA-41F0-9B91-B8DDCB11F8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1011598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18A2D0AD-8A42-4E8E-A944-BF88207985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4766400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070CFB7F-592A-49BD-B0DE-8C702F4D25F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gray">
          <a:xfrm>
            <a:off x="8542800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4" name="Text Placeholder 19">
            <a:extLst>
              <a:ext uri="{FF2B5EF4-FFF2-40B4-BE49-F238E27FC236}">
                <a16:creationId xmlns:a16="http://schemas.microsoft.com/office/drawing/2014/main" id="{62763C27-0DD0-42D2-91BB-9CAF2374419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 bwMode="gray">
          <a:xfrm>
            <a:off x="4766400" y="1773239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5" name="Text Placeholder 19">
            <a:extLst>
              <a:ext uri="{FF2B5EF4-FFF2-40B4-BE49-F238E27FC236}">
                <a16:creationId xmlns:a16="http://schemas.microsoft.com/office/drawing/2014/main" id="{416D2425-A9F6-4002-A14E-8DF9AFC3014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1011598" y="1773239"/>
            <a:ext cx="30492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6" name="Text Placeholder 19">
            <a:extLst>
              <a:ext uri="{FF2B5EF4-FFF2-40B4-BE49-F238E27FC236}">
                <a16:creationId xmlns:a16="http://schemas.microsoft.com/office/drawing/2014/main" id="{2B92BDD1-F971-4514-BC1D-146BFAC688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8542800" y="1773239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7" name="Text Placeholder 19">
            <a:extLst>
              <a:ext uri="{FF2B5EF4-FFF2-40B4-BE49-F238E27FC236}">
                <a16:creationId xmlns:a16="http://schemas.microsoft.com/office/drawing/2014/main" id="{63ED0430-8B61-44C7-9E11-4B1C03CB449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gray">
          <a:xfrm>
            <a:off x="4766400" y="4365627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311EEAD7-0B95-4D65-B783-8B9894A3D6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gray">
          <a:xfrm>
            <a:off x="1011598" y="4365627"/>
            <a:ext cx="30492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:a16="http://schemas.microsoft.com/office/drawing/2014/main" id="{DC42657B-DEC1-40EA-BFD1-197684518B5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gray">
          <a:xfrm>
            <a:off x="8542800" y="4365627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48A4557E-B66C-4141-8CCE-EED4941B434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7081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41" userDrawn="1">
          <p15:clr>
            <a:srgbClr val="FBAE40"/>
          </p15:clr>
        </p15:guide>
        <p15:guide id="2" pos="2558" userDrawn="1">
          <p15:clr>
            <a:srgbClr val="FBAE40"/>
          </p15:clr>
        </p15:guide>
        <p15:guide id="3" pos="4931" userDrawn="1">
          <p15:clr>
            <a:srgbClr val="FBAE40"/>
          </p15:clr>
        </p15:guide>
        <p15:guide id="4" pos="5120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9FB5B8C-64A7-416C-A7F7-8A3D4DC03EA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8664881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4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BD662081-1672-45DC-9684-CEECEFE8E27F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5984E47-E703-4F10-A048-A73D564C3E43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E8A4A318-CAEC-4BB4-8A85-9ACED7957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1" y="1268413"/>
            <a:ext cx="11604624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0091C6-A9B6-4F38-B0C2-F9D6981A4A5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19B2515E-9767-492C-888B-31127E11E6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2568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1F953492-9FA8-4BD3-9CA1-0E3DC8888A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756758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6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57438530-DB46-46B0-B9A9-F4594ABB5171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0FD420B-03DA-466E-A35F-80900D3BC1FD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E8A4A318-CAEC-4BB4-8A85-9ACED7957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1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7" name="Bildplatzhalter 8">
            <a:extLst>
              <a:ext uri="{FF2B5EF4-FFF2-40B4-BE49-F238E27FC236}">
                <a16:creationId xmlns:a16="http://schemas.microsoft.com/office/drawing/2014/main" id="{9AB97697-39C6-4604-AD1D-F6289FC4FC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6240463" y="1268413"/>
            <a:ext cx="5364162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685AE4-8CA3-4E4D-826C-B3C2629E8D14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4B4357CA-A7E4-4B21-81C7-CA9B6FDA55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08082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EFA0BCE3-2006-4FEA-94A2-BC4938E4E031}"/>
              </a:ext>
            </a:extLst>
          </p:cNvPr>
          <p:cNvSpPr/>
          <p:nvPr userDrawn="1"/>
        </p:nvSpPr>
        <p:spPr bwMode="gray">
          <a:xfrm>
            <a:off x="6249515" y="1268413"/>
            <a:ext cx="5951538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BD376F3-0998-4047-A4AD-982F7544CB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834926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A5DA7C6-7C4F-488A-845A-92B71EA3CBF4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E97B15E-B52D-47FB-8738-C01321FB4764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  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559C7B3-D23C-4AF8-9346-8A960C8B60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0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448F78-83AD-4542-B97F-776CE08BC52E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17440445-86FC-43EA-8E03-CC1EF34D7C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6852285" y="2847600"/>
            <a:ext cx="4742715" cy="3175200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2FB7E0EA-F8A7-4569-9E26-07CD0C77B2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867526" y="1906587"/>
            <a:ext cx="4727474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9FA7C4CB-F8C8-4EDD-918E-1863CA51AD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2D47FEA7-4697-4F85-9EE4-925C308E0DF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89527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pictures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902687FE-79B8-4F64-A772-AEB090B11E24}"/>
              </a:ext>
            </a:extLst>
          </p:cNvPr>
          <p:cNvSpPr/>
          <p:nvPr userDrawn="1"/>
        </p:nvSpPr>
        <p:spPr bwMode="gray">
          <a:xfrm>
            <a:off x="6249515" y="1268413"/>
            <a:ext cx="5951538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3953E23A-82EF-463F-8121-940D7A93D9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897784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13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5EC569EB-9CD2-4002-8388-7AB0DD8CADDF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5EA4871F-7CF0-4287-A2EC-4675A6713D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6850800" y="2847600"/>
            <a:ext cx="4741200" cy="3175200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559C7B3-D23C-4AF8-9346-8A960C8B60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0" y="1268415"/>
            <a:ext cx="290415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805DAAD4-D6EF-482A-A5E7-DB5FEC556B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 bwMode="gray">
          <a:xfrm>
            <a:off x="3048000" y="1268415"/>
            <a:ext cx="290353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F41A156D-5A46-4CF9-B614-7A98F30C18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 bwMode="gray">
          <a:xfrm>
            <a:off x="0" y="3713789"/>
            <a:ext cx="290353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AA7506A8-4D4C-4BC4-8C92-CA85B344D1D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 bwMode="gray">
          <a:xfrm>
            <a:off x="3046413" y="3713789"/>
            <a:ext cx="2905125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B4A3D6-B25C-4747-A526-917B5D7086C1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/>
        <p:txBody>
          <a:bodyPr/>
          <a:lstStyle/>
          <a:p>
            <a:fld id="{F9242FE5-D30E-4B58-AC38-941077DF8C28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4E9603-2CEA-408D-8511-A392869E5168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92199F7-9FE9-45EA-8AB0-2F8E87D93D7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  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0778AA-FA0E-4DA1-B1EC-CD1657FBD2D7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E91D6566-935C-4B41-A262-2330D4D8C1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81F98759-9132-40BD-87FB-340F083B23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6867525" y="1906587"/>
            <a:ext cx="4741200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FA0282AA-DC5A-480B-A3CD-C9D1D482EA1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282481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BA04BDD-4597-446A-A90F-4C9B2010481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F358723B-06C7-4EFC-83DF-80A02268E659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FE8FD28-4D9B-44FE-9EFE-E02F28A76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A3F832-230E-4DC0-AA15-C23788B95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7029E78-A4E4-4F45-A9F7-44FE2DDB57B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573200" y="6530344"/>
            <a:ext cx="10616400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BCB0C3A-7A87-4415-AFB9-F5C477A39B0A}"/>
              </a:ext>
            </a:extLst>
          </p:cNvPr>
          <p:cNvGrpSpPr/>
          <p:nvPr userDrawn="1"/>
        </p:nvGrpSpPr>
        <p:grpSpPr bwMode="gray">
          <a:xfrm>
            <a:off x="597600" y="6450463"/>
            <a:ext cx="1071249" cy="235378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5F7695AE-054E-4AA8-A695-26839F7833E7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782B4E75-B345-44F4-AAE8-D287AB68E80C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CF9C7B40-6C03-4178-8AE6-C297E5A4DC1F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11952F47-453F-45E4-89C5-BE43877E149C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EE332569-FFA2-4D38-A837-1322ACD2202D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D1167738-EF93-447B-A319-D8BB5B5760C6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1AADB99A-97F7-4833-849C-A6556089A273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29F5D90C-11DF-452C-9454-9A4838AA01A0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107E1342-F304-4AB8-9576-EAFD2531233B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C15F631-F049-4C10-A2B8-A35D3B27F8BE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9868D170-5107-46C0-9333-A5729969D1A4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A4146863-2669-4D86-8E50-D62F9F1A3962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61223EF1-2420-4DDF-8614-C4284020A113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E322ED38-27C0-4FC9-8880-2D694FCC0578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9B812C18-C47C-43E4-BBEF-0D3538B12D9A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ECAB8648-8DF3-4DE8-B5EB-249A41A0BD96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C30F63C4-C356-4205-A275-864DB7898E3E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E42C2F7-F760-4140-B27B-5CF07D5F484D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D4662DD0-1131-4002-85AF-7163A7729B5D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C0232B40-B0E2-479D-A3C8-E22E43017008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78FE112D-4C43-4985-A5F0-2F64A4949D01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29244072-C4C5-4063-B124-8779C4577E53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F7CD4A25-77BC-4DA5-9C6A-A059B8BE05C7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BA7ADA02-B7E6-4A4D-B5D7-A4B4D3156A1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6530344"/>
            <a:ext cx="529200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64450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7458-43F8-4BAB-9CE0-1FF3202702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8F756F-70BF-42F6-94F0-2D26C4811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20C59-3967-443E-97B0-096E710A3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9269-C6B5-49D9-B8F4-6970AA8D3C19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FE76D-AA43-4725-8400-41A7DE61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BFBE0-4DC7-478D-9CCF-61A8FD591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79487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DFA5F-DC7C-40CB-8C32-EA1316ED6C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err="1"/>
              <a:t>Başlangıç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BFFE4-3471-4CB0-99F9-F5415A539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FD231C-537B-46D4-B385-827A7A7BF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4FE20-536C-4EB6-8080-3DDC0EB90A87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7D09A0-832A-4B9F-A857-BA6B4B7C5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A84850-E0CA-4BC3-9DEA-37BC752D3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418401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2B40F-8B5E-4799-B8C9-9D2D3E1E0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8119A-FF89-4FB5-B4C7-5D843FA85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2791A-A094-4D96-BB47-366E67B4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509A8-0119-464A-A3B9-317715E4EF50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AF692-8754-4EC9-810B-51015FEB2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7CA8D-C9C9-499F-B449-3D0B0E9A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711424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81AD4-B41C-4327-BF3D-D7F5E1C80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8B875-7203-44A0-9379-637396023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BE004-16B0-4D93-BD93-C0897D9E27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AB1C9-2A4F-4710-90C6-671B2B582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46145-F1D6-4841-AA5B-25F4450E017A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B242A-EE21-4578-98DB-9D1ECE9D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A8FDB-E252-4C19-98DB-71021D93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02482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6B103-67B7-4A7E-86AB-F0A23FDDD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448F7-8641-4148-9BAC-E27AC4878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90EAF8-5327-4F91-B237-ADD6FDBA7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B92A5D-5DAB-4E4F-9750-73F858FEB7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2F69E1-8D4F-4183-9D4E-1B97991D5B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CFA022-14D2-4364-8211-209BB1562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3BAA-3F1C-450D-B5AF-75284E3BC4E7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37E0EA-4A59-4DC4-92AA-8E243FA8E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3EF43C-1D76-4DA5-9A9F-9931BA05B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685638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11AEB-6C01-41FA-B5DE-D4E59B15E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EA5681-2360-4885-83A1-D1987FB3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2497-F3D9-4C27-AD24-E1AFB9E2A945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9CF437-DA6B-430F-8DF5-23558A41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6770EC-C728-4D21-B83C-9B6427B6D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632146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E831C-B43A-4088-926B-568D2A23B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44C1-06BF-4BF9-B7A8-25B66EABE453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B91584-8747-4E33-98B1-84A5DD13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0C803-B3EA-4D38-8A8D-9F578E867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3661195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A6A90-CE8C-47B5-881B-7F8EDB3EE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07055-06F2-41C9-B172-23D0BA9DC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A180AE-12CC-4D93-86E4-83CE94A19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74719-7B77-49FF-A891-67F9F0393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7751-41BC-4EE4-A209-ECC0AE9EABF8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D58B94-6656-4232-9D55-49AA010D0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293A0-D703-4717-B9FD-18576D6B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475583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36BB7-5E5D-431C-BF42-095628792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74C786-995A-4194-9BE1-313CB74899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6CC36-E6B5-41B1-AEB1-9A9FC9AA7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556227-6608-4841-ACEF-6EC549F4D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A280-A7D8-415E-8848-4221E7AC9441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292D3-08D3-42F8-BBFD-7AEC67B6D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4D4AA7-7B2D-487A-8788-466D982F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615707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36B85-6EEF-4A8A-8D23-A7EB083B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D795AA-A822-4BD1-B114-C1ADDC79F4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B48A0-8B62-49D1-B301-83A2FF3F8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34F0-85BF-4D6B-B864-06BAB94C592F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0FA5E-7029-47F1-BC93-BECB3E844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4BD0D-0369-4D29-AEFB-43CF7C102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336223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D53554-EFBA-4F5A-8702-AEACBABEDF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A6FFC5-7A69-4439-9C06-1D3DC9351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343A2-0C40-4811-8A54-D3625CDFD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88E3-1857-4632-B0DE-0DE8BA5C742E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26B1F-3DB8-49F2-BD46-424A68CF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06DED-1B0B-4A2D-9D68-E6613152D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385724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E91EA7B-0EBC-4634-9188-783FB75F55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-12418" y="1076220"/>
            <a:ext cx="11905200" cy="5450400"/>
          </a:xfrm>
        </p:spPr>
        <p:txBody>
          <a:bodyPr lIns="0" tIns="72000" rIns="0"/>
          <a:lstStyle>
            <a:lvl1pPr algn="ctr"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CFD4E85E-F563-4178-9CD5-47932E247C2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31253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76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CFD4E85E-F563-4178-9CD5-47932E247C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D69A6A3C-CE77-4E08-A08C-E9383FF66036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2EEFF80-3BB2-43FD-9BD7-8D630A5480C3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E3F7D55D-50D1-4B15-AD6D-C076AE03DF6E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89875335-B866-4623-8B01-464C9A3116E1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3D876127-98F7-47AF-B9C5-D260F2BF504C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CBE5537-0B47-4CAE-97A3-6ACB407B6BB1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6CD1188C-E8A5-4819-B170-4B177942DE96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61668D63-3FA1-4AF2-B213-ECC9C4B3A268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F2192334-94B8-4F22-AA44-4B0C12B3D587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2668A00-CD5E-4280-A597-AE153B500BE9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B0577C68-2DEE-4BF6-B51A-99791D2DEEC5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7A5D6033-4D15-4E0E-8499-99E8AD9EE724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84613A76-D400-4CF2-883D-EEE811AC8578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7E8FB464-89D3-47A1-B69A-AA224977CA30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E69364B3-1540-4AB0-ADD5-A6246E912EF0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A4468E86-F1C3-4055-A3E7-54E25705682B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138606D8-34EB-4860-AB70-2E40D4D97650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21FCB26C-15E9-4F46-9632-0ABD902B93F9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61FB9A-B4BA-4B75-9571-C1A731785F99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10C4A459-EF21-4E8F-B186-9514400A727C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99B8B4C0-887D-42C2-A4EB-E52736671068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02CF5730-BDC1-4484-9731-4961527F6197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9929E60-A8ED-43A3-AB32-F6FD21CFAEA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39EF7B90-99D5-4901-A522-12D9C8521EDD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5DBE0115-8041-434A-8507-D8A4415CA19E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</p:grp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CA9EBD-6F8D-4A26-B970-8BBF1C5D532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104428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>
              <a:tabLst/>
              <a:defRPr sz="500">
                <a:noFill/>
              </a:defRPr>
            </a:lvl2pPr>
            <a:lvl3pPr marL="0" indent="0">
              <a:defRPr sz="500">
                <a:noFill/>
              </a:defRPr>
            </a:lvl3pPr>
            <a:lvl4pPr marL="0" indent="0">
              <a:defRPr sz="500">
                <a:noFill/>
              </a:defRPr>
            </a:lvl4pPr>
            <a:lvl5pPr marL="0" indent="0">
              <a:defRPr sz="500">
                <a:noFill/>
              </a:defRPr>
            </a:lvl5pPr>
            <a:lvl6pPr marL="0" indent="0">
              <a:defRPr sz="500">
                <a:noFill/>
              </a:defRPr>
            </a:lvl6pPr>
            <a:lvl7pPr marL="0" indent="0">
              <a:defRPr sz="500">
                <a:noFill/>
              </a:defRPr>
            </a:lvl7pPr>
            <a:lvl8pPr marL="0" indent="0">
              <a:defRPr sz="500">
                <a:noFill/>
              </a:defRPr>
            </a:lvl8pPr>
            <a:lvl9pPr marL="0" indent="0">
              <a:defRPr sz="500">
                <a:noFill/>
              </a:defRPr>
            </a:lvl9pPr>
          </a:lstStyle>
          <a:p>
            <a:fld id="{BB1373C8-F69C-4C9E-B6CE-1F962950CB5A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CB4CCE-38B3-4B3B-A24A-327623810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9174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>
              <a:defRPr sz="500">
                <a:noFill/>
              </a:defRPr>
            </a:lvl2pPr>
            <a:lvl3pPr marL="0" indent="0">
              <a:defRPr sz="500">
                <a:noFill/>
              </a:defRPr>
            </a:lvl3pPr>
            <a:lvl4pPr marL="0" indent="0">
              <a:defRPr sz="500">
                <a:noFill/>
              </a:defRPr>
            </a:lvl4pPr>
            <a:lvl5pPr marL="0" indent="0">
              <a:defRPr sz="500">
                <a:noFill/>
              </a:defRPr>
            </a:lvl5pPr>
            <a:lvl6pPr marL="0" indent="0">
              <a:defRPr sz="500">
                <a:noFill/>
              </a:defRPr>
            </a:lvl6pPr>
            <a:lvl7pPr marL="0" indent="0">
              <a:defRPr sz="500">
                <a:noFill/>
              </a:defRPr>
            </a:lvl7pPr>
            <a:lvl8pPr marL="0" indent="0">
              <a:defRPr sz="500">
                <a:noFill/>
              </a:defRPr>
            </a:lvl8pPr>
            <a:lvl9pPr marL="0" indent="0">
              <a:defRPr sz="500">
                <a:noFill/>
              </a:defRPr>
            </a:lvl9pPr>
          </a:lstStyle>
          <a:p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0" name="Fußzeilenplatzhalter 39">
            <a:extLst>
              <a:ext uri="{FF2B5EF4-FFF2-40B4-BE49-F238E27FC236}">
                <a16:creationId xmlns:a16="http://schemas.microsoft.com/office/drawing/2014/main" id="{3DACECFC-6869-481B-BC4F-C6B9129378E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gray">
          <a:xfrm>
            <a:off x="56801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 algn="l">
              <a:defRPr sz="500">
                <a:noFill/>
              </a:defRPr>
            </a:lvl2pPr>
            <a:lvl3pPr algn="l">
              <a:defRPr sz="500">
                <a:noFill/>
              </a:defRPr>
            </a:lvl3pPr>
            <a:lvl4pPr algn="l">
              <a:defRPr sz="500">
                <a:noFill/>
              </a:defRPr>
            </a:lvl4pPr>
            <a:lvl5pPr algn="l">
              <a:defRPr sz="500">
                <a:noFill/>
              </a:defRPr>
            </a:lvl5pPr>
            <a:lvl6pPr algn="l">
              <a:defRPr sz="500">
                <a:noFill/>
              </a:defRPr>
            </a:lvl6pPr>
            <a:lvl7pPr algn="l">
              <a:defRPr sz="500">
                <a:noFill/>
              </a:defRPr>
            </a:lvl7pPr>
            <a:lvl8pPr algn="l">
              <a:defRPr sz="500">
                <a:noFill/>
              </a:defRPr>
            </a:lvl8pPr>
            <a:lvl9pPr algn="l">
              <a:defRPr sz="500">
                <a:noFill/>
              </a:defRPr>
            </a:lvl9pPr>
          </a:lstStyle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30D196D0-74F8-434E-9BA2-80397634779A}"/>
              </a:ext>
            </a:extLst>
          </p:cNvPr>
          <p:cNvSpPr txBox="1"/>
          <p:nvPr userDrawn="1"/>
        </p:nvSpPr>
        <p:spPr bwMode="gray">
          <a:xfrm>
            <a:off x="11099800" y="6580158"/>
            <a:ext cx="792163" cy="200055"/>
          </a:xfrm>
          <a:prstGeom prst="rect">
            <a:avLst/>
          </a:prstGeom>
          <a:noFill/>
        </p:spPr>
        <p:txBody>
          <a:bodyPr wrap="square" rIns="0" rtlCol="0" anchor="ctr">
            <a:spAutoFit/>
          </a:bodyPr>
          <a:lstStyle/>
          <a:p>
            <a:pPr marL="0" marR="0" lvl="0" indent="-36576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noProof="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© Copyright</a:t>
            </a:r>
            <a:endParaRPr lang="en-US" sz="700" b="1" noProof="0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21EEDAC8-D9F5-463C-9D57-4BFA63AC97FF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0" y="1071563"/>
            <a:ext cx="5733131" cy="5461200"/>
          </a:xfrm>
          <a:blipFill>
            <a:blip r:embed="rId8"/>
            <a:stretch>
              <a:fillRect/>
            </a:stretch>
          </a:blipFill>
        </p:spPr>
        <p:txBody>
          <a:bodyPr lIns="756000" tIns="1620000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2EF2FB8C-D2E2-4034-BF01-E5C58FCD5E2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5749" y="1070369"/>
            <a:ext cx="11617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A4BC7D16-6FF2-4D53-9FEA-EB5227D184C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7EE8B47B-F497-4C27-BBAA-ECAEBAF3CA2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5748" y="6529388"/>
            <a:ext cx="11617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ubtitle 2">
            <a:extLst>
              <a:ext uri="{FF2B5EF4-FFF2-40B4-BE49-F238E27FC236}">
                <a16:creationId xmlns:a16="http://schemas.microsoft.com/office/drawing/2014/main" id="{D4FB624B-F770-486D-9249-4465DEA482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gray">
          <a:xfrm>
            <a:off x="764030" y="4257675"/>
            <a:ext cx="4893831" cy="792163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>
                <a:solidFill>
                  <a:schemeClr val="bg1"/>
                </a:solidFill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</a:defRPr>
            </a:lvl2pPr>
            <a:lvl3pPr marL="0" indent="0" algn="l">
              <a:buNone/>
              <a:defRPr sz="1800">
                <a:solidFill>
                  <a:schemeClr val="bg1"/>
                </a:solidFill>
              </a:defRPr>
            </a:lvl3pPr>
            <a:lvl4pPr marL="0" indent="0" algn="l">
              <a:buNone/>
              <a:defRPr sz="1800">
                <a:solidFill>
                  <a:schemeClr val="bg1"/>
                </a:solidFill>
              </a:defRPr>
            </a:lvl4pPr>
            <a:lvl5pPr marL="0" indent="0" algn="l">
              <a:buNone/>
              <a:defRPr sz="1800" cap="none" baseline="0">
                <a:solidFill>
                  <a:schemeClr val="bg1"/>
                </a:solidFill>
              </a:defRPr>
            </a:lvl5pPr>
            <a:lvl6pPr marL="0" indent="0" algn="l">
              <a:buNone/>
              <a:defRPr sz="1800">
                <a:solidFill>
                  <a:schemeClr val="bg1"/>
                </a:solidFill>
              </a:defRPr>
            </a:lvl6pPr>
            <a:lvl7pPr marL="0" indent="0" algn="l">
              <a:buNone/>
              <a:defRPr sz="1800">
                <a:solidFill>
                  <a:schemeClr val="bg1"/>
                </a:solidFill>
              </a:defRPr>
            </a:lvl7pPr>
            <a:lvl8pPr marL="0" indent="0" algn="l">
              <a:buNone/>
              <a:defRPr sz="1800">
                <a:solidFill>
                  <a:schemeClr val="bg1"/>
                </a:solidFill>
              </a:defRPr>
            </a:lvl8pPr>
            <a:lvl9pPr marL="0" indent="0" algn="l"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42" name="Fußzeilenplatzhalter 30">
            <a:extLst>
              <a:ext uri="{FF2B5EF4-FFF2-40B4-BE49-F238E27FC236}">
                <a16:creationId xmlns:a16="http://schemas.microsoft.com/office/drawing/2014/main" id="{5DFE2DA6-04D9-45F6-9275-C75832A9746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72003" y="660862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/>
            <a:r>
              <a:rPr lang="nn-NO" dirty="0"/>
              <a:t>FOR INTERNAL USE ONLY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9671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83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 +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4659CF2-7763-4445-B434-3363F9CD86D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807769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00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44659CF2-7763-4445-B434-3363F9CD86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601543C5-6E52-4E98-A68A-32C170EDB65A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49" name="Bildplatzhalter 2">
            <a:extLst>
              <a:ext uri="{FF2B5EF4-FFF2-40B4-BE49-F238E27FC236}">
                <a16:creationId xmlns:a16="http://schemas.microsoft.com/office/drawing/2014/main" id="{14214412-13AC-47A4-9A59-A1F9CF77EAA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65607"/>
            <a:ext cx="6108418" cy="5461192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9A2BE26A-4B66-4B6C-A892-1507538FA03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:a16="http://schemas.microsoft.com/office/drawing/2014/main" id="{64CA740A-CCE9-48DA-9D08-EE659D7D5DD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1070369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:a16="http://schemas.microsoft.com/office/drawing/2014/main" id="{F69EC894-98E8-4915-99E4-D2FF47A6D46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6529388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itle 40">
            <a:extLst>
              <a:ext uri="{FF2B5EF4-FFF2-40B4-BE49-F238E27FC236}">
                <a16:creationId xmlns:a16="http://schemas.microsoft.com/office/drawing/2014/main" id="{4979BB30-30AD-4DB6-977B-17F07280743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-2382" y="1036800"/>
            <a:ext cx="6130800" cy="5544000"/>
          </a:xfr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756000" tIns="0" rIns="1620000" bIns="54000" anchor="ctr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8" name="Textplatzhalter 7">
            <a:extLst>
              <a:ext uri="{FF2B5EF4-FFF2-40B4-BE49-F238E27FC236}">
                <a16:creationId xmlns:a16="http://schemas.microsoft.com/office/drawing/2014/main" id="{32B0F6C6-EBC4-4F06-A421-EF0E7FF65F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7708900" y="16684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 dirty="0"/>
          </a:p>
        </p:txBody>
      </p:sp>
      <p:sp>
        <p:nvSpPr>
          <p:cNvPr id="90" name="Textplatzhalter 7">
            <a:extLst>
              <a:ext uri="{FF2B5EF4-FFF2-40B4-BE49-F238E27FC236}">
                <a16:creationId xmlns:a16="http://schemas.microsoft.com/office/drawing/2014/main" id="{F97DF401-E1F2-4623-BE8E-E2347EAB0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7708900" y="24177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 dirty="0"/>
          </a:p>
        </p:txBody>
      </p:sp>
      <p:sp>
        <p:nvSpPr>
          <p:cNvPr id="91" name="Textplatzhalter 7">
            <a:extLst>
              <a:ext uri="{FF2B5EF4-FFF2-40B4-BE49-F238E27FC236}">
                <a16:creationId xmlns:a16="http://schemas.microsoft.com/office/drawing/2014/main" id="{749D4BCF-8612-4010-8AD0-74544ACF05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7708900" y="31670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2" name="Textplatzhalter 7">
            <a:extLst>
              <a:ext uri="{FF2B5EF4-FFF2-40B4-BE49-F238E27FC236}">
                <a16:creationId xmlns:a16="http://schemas.microsoft.com/office/drawing/2014/main" id="{203229CD-8C7B-4F34-92A4-F435C2E045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7708900" y="39036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3" name="Textplatzhalter 7">
            <a:extLst>
              <a:ext uri="{FF2B5EF4-FFF2-40B4-BE49-F238E27FC236}">
                <a16:creationId xmlns:a16="http://schemas.microsoft.com/office/drawing/2014/main" id="{87BA3027-8749-4973-A720-77AF36606B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708900" y="46402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4" name="Textplatzhalter 7">
            <a:extLst>
              <a:ext uri="{FF2B5EF4-FFF2-40B4-BE49-F238E27FC236}">
                <a16:creationId xmlns:a16="http://schemas.microsoft.com/office/drawing/2014/main" id="{23142013-009A-4428-9C57-3FDF99F326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708900" y="5436786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5" name="Textplatzhalter 7">
            <a:extLst>
              <a:ext uri="{FF2B5EF4-FFF2-40B4-BE49-F238E27FC236}">
                <a16:creationId xmlns:a16="http://schemas.microsoft.com/office/drawing/2014/main" id="{B0A0434E-591B-4697-90F5-5E08084C67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007190" y="166855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6" name="Textplatzhalter 7">
            <a:extLst>
              <a:ext uri="{FF2B5EF4-FFF2-40B4-BE49-F238E27FC236}">
                <a16:creationId xmlns:a16="http://schemas.microsoft.com/office/drawing/2014/main" id="{89BF731B-524F-49BB-A7C3-CDDE868820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07190" y="2422215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7" name="Textplatzhalter 7">
            <a:extLst>
              <a:ext uri="{FF2B5EF4-FFF2-40B4-BE49-F238E27FC236}">
                <a16:creationId xmlns:a16="http://schemas.microsoft.com/office/drawing/2014/main" id="{5A7BCAD4-36C4-44E8-8224-A845175D9E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007190" y="3175880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8" name="Textplatzhalter 7">
            <a:extLst>
              <a:ext uri="{FF2B5EF4-FFF2-40B4-BE49-F238E27FC236}">
                <a16:creationId xmlns:a16="http://schemas.microsoft.com/office/drawing/2014/main" id="{BECE6702-B672-46FE-BE91-034E7999E7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007190" y="3929545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9" name="Textplatzhalter 7">
            <a:extLst>
              <a:ext uri="{FF2B5EF4-FFF2-40B4-BE49-F238E27FC236}">
                <a16:creationId xmlns:a16="http://schemas.microsoft.com/office/drawing/2014/main" id="{11734246-4BC7-40B1-92A1-B59632A05DA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7007190" y="4683210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100" name="Textplatzhalter 7">
            <a:extLst>
              <a:ext uri="{FF2B5EF4-FFF2-40B4-BE49-F238E27FC236}">
                <a16:creationId xmlns:a16="http://schemas.microsoft.com/office/drawing/2014/main" id="{F1C3EFD8-ECA5-454E-A651-94A003372B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007190" y="5436873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A0A306-A495-4BD1-9FCC-2725A68A8E4E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B6EF8EEB-3087-415B-B5D3-393536E0B02E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F90F85-5A66-40FA-942E-DDF41F4F7AC9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C062F2-6F6C-45CE-98A9-EA92D5CEA8D7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051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3A8007CF-EEE0-41C5-BE50-6D3D1409D2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720408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24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3A8007CF-EEE0-41C5-BE50-6D3D1409D2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B05B3576-554F-4179-BB20-8D8CFB73E57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9D320D-B05B-4994-8050-65DA2352C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85BCC51-E46E-4F58-A6B0-16506FF6FA31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381E464-80E6-4F2F-A2B9-1422ED13F1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DE5B64C-E1D3-4D5D-B7D1-7D9F8B88360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11016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0142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/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Subline: Verdana bold 16 pt.</a:t>
            </a:r>
            <a:endParaRPr lang="en-US" dirty="0"/>
          </a:p>
          <a:p>
            <a:pPr lvl="1"/>
            <a:r>
              <a:rPr lang="en-US" noProof="0" dirty="0"/>
              <a:t>Second Level: Verdana 16 pt.</a:t>
            </a:r>
            <a:endParaRPr lang="en-US" dirty="0"/>
          </a:p>
          <a:p>
            <a:pPr lvl="2"/>
            <a:r>
              <a:rPr lang="en-US" dirty="0"/>
              <a:t>Third Level: Verdana 14 pt.</a:t>
            </a:r>
          </a:p>
          <a:p>
            <a:pPr lvl="3"/>
            <a:r>
              <a:rPr lang="en-US" dirty="0"/>
              <a:t>Fourth Level: Verdana 12 pt.</a:t>
            </a:r>
          </a:p>
          <a:p>
            <a:pPr lvl="4"/>
            <a:r>
              <a:rPr lang="en-US" dirty="0"/>
              <a:t>Fifth Level: Verdana 10 pt.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57C5-A7C0-4FCB-B6BA-138953E0B846}" type="datetime1">
              <a:rPr lang="en-GB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 Hemodiyalizi © Copyright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77E3DA0F-D8C2-4967-AB72-044E9F53E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Headline: Verdana bold 22 pt.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00999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3A8007CF-EEE0-41C5-BE50-6D3D1409D2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672776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8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3A8007CF-EEE0-41C5-BE50-6D3D1409D2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B05B3576-554F-4179-BB20-8D8CFB73E57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9D320D-B05B-4994-8050-65DA2352C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085415B-7549-4405-9BE7-79A2194E4501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381E464-80E6-4F2F-A2B9-1422ED13F1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DE5B64C-E1D3-4D5D-B7D1-7D9F8B88360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11016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0A8AB13-273B-4950-9E7D-330FBDC08C13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587375" y="1773243"/>
            <a:ext cx="11017249" cy="424813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5654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9FB5B8C-64A7-416C-A7F7-8A3D4DC03EA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688314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2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B9FB5B8C-64A7-416C-A7F7-8A3D4DC03E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BD662081-1672-45DC-9684-CEECEFE8E27F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B37A464-E298-4D62-A8AF-C752BAA32AC4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E8A4A318-CAEC-4BB4-8A85-9ACED7957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1" y="1268413"/>
            <a:ext cx="11604624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0091C6-A9B6-4F38-B0C2-F9D6981A4A5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19B2515E-9767-492C-888B-31127E11E6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22920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Özel Yerleş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tr-TR"/>
              <a:t>Asıl başlık stili için tıklayın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8954-7E13-48E8-88DF-9822F6C13EB0}" type="datetime1">
              <a:rPr lang="en-GB" smtClean="0"/>
              <a:t>10/11/2022</a:t>
            </a:fld>
            <a:endParaRPr kumimoji="0" lang="tr-TR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tr-TR"/>
              <a:t>Ev Hemodiyalizi © Copyright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tr-TR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tr-TR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812800" y="1803400"/>
            <a:ext cx="10871200" cy="43688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087442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0941-7E5E-4910-9FDC-015CCAEB25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B1503-4F3B-41B7-821F-3C27002CE1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A51E4-EDB7-462F-9B6B-E14BF54DC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D241-7FBB-4AB9-A3B2-71E67E50E35C}" type="datetime1">
              <a:rPr lang="en-GB" smtClean="0"/>
              <a:t>10/11/2022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EB06F-871A-4288-B878-9A39DF554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Ev Hemodiyalizi © Copyright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2EF8C-EC7F-47FB-852C-07619494A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2965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F3D77-ADE0-47E7-9243-D0AE0534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EE980-3129-4A0C-B542-439BB1EBE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CE9AD-CDE3-4E9A-A6FC-5E73CD41A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F0C1-8CC2-4C99-8F8E-94955D155D4C}" type="datetime1">
              <a:rPr lang="en-GB" smtClean="0"/>
              <a:t>10/11/2022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B8CC1-6154-4A75-BFC3-9A548C763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Ev Hemodiyalizi © Copyright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A7A29-6A00-4576-B6D0-2190735EF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7358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28CEC-C498-4F5C-B156-E42578F56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89681-023D-42B3-98D2-DE1143A7A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26006-8AA9-4618-B487-37E9ACCE7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73E-8655-466C-98D9-11610C2BBBA3}" type="datetime1">
              <a:rPr lang="en-GB" smtClean="0"/>
              <a:t>10/11/2022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BAC45-C3BE-4B5A-BAD0-5D7F47BC7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Ev Hemodiyalizi © Copyright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D9449-4310-4F28-82A2-B6D712252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91275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B6FE9-D8C8-4EFB-85DF-953EC97C3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461D7-4DC3-4937-BEDB-9092E46161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C877CC-AD6B-4A9B-AC3E-BDC33627A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7166CB-662B-4CFA-96A5-B9006C0AC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5C0C-80E7-4EE5-9DC4-3EAB9AD64556}" type="datetime1">
              <a:rPr lang="en-GB" smtClean="0"/>
              <a:t>10/11/2022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10083-625A-4DB5-9DD3-FF0529F83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Ev Hemodiyalizi © Copyright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395CD-4B50-41A6-8B9E-E5EE6111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91334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5ED89-6892-4270-B443-F4D0A1DA8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819914-2A2E-4D7F-BD82-5350CE122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4B0CA-0D77-4D82-A122-65C859697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952151-265A-4002-B1EC-D3D0B99F16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1F954A-D155-44DD-86AF-1613FD3166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0E5D1D-C8C9-4771-9C88-9681BDBC9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EA95-E1E6-4192-9DB4-E77FE7A4B592}" type="datetime1">
              <a:rPr lang="en-GB" smtClean="0"/>
              <a:t>10/11/2022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651669-60FF-4C1C-BF0C-F02ECA9A4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Ev Hemodiyalizi © Copyright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09E4A0-7912-4E57-8C70-F471590B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5026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690DB-6FFB-498F-A680-597731C6A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D7D2A7-EE6C-4135-8F76-36F294F2F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3051-11FF-4B95-979C-1E7D0A05E61E}" type="datetime1">
              <a:rPr lang="en-GB" smtClean="0"/>
              <a:t>10/11/2022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5476FA-AAE4-4FF2-973D-427F762D1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Ev Hemodiyalizi © Copyright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B2F1C6-6DAC-4465-98EA-3E2293F85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4538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4285A0-3BF9-4B58-8B17-9C03A4F5F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FECB3-059E-4B00-9800-6A14DBFDBA25}" type="datetime1">
              <a:rPr lang="en-GB" smtClean="0"/>
              <a:t>10/11/2022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4E4A0-7E7E-48DF-A149-C38808E5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Ev Hemodiyalizi © Copyright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6347B-EAF4-4A6C-8D03-C26B61ACC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75802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2B4C3-CC91-4ACA-89A7-F54AA70E4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7427A-CD08-4E9C-8557-0F7568230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16F40-6168-4018-8110-B6FA3033B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6C6AB6-3868-4011-9C2F-A7A43826C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07B9-3EFD-40DE-9B98-A5782B8D8F1B}" type="datetime1">
              <a:rPr lang="en-GB" smtClean="0"/>
              <a:t>10/11/2022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53811B-B4DA-4484-A19E-F3394D46B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Ev Hemodiyalizi © Copyright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E465E-77FB-4845-99C4-26C50B695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42918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8B1FD-D7DC-485E-A342-6650DACF8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C3DE40-308E-48FB-8348-C2AFA87AC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A53CF-3877-46D5-9A74-569E150C9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DACA09-A814-47EC-9E29-4E1D383BE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5A619-6FC2-4F02-9F93-A2AFD2D74442}" type="datetime1">
              <a:rPr lang="en-GB" smtClean="0"/>
              <a:t>10/11/2022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A25530-B49E-4C7A-A62A-34D7B9196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Ev Hemodiyalizi © Copyright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B17CD2-4E5C-46F5-AD06-E4932D9B7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3704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5F8C6-0EC4-49D4-9078-5C196E01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45F6AD-5462-48E5-B83F-F48593FCB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65B5C-5AAD-4547-AD93-08213A280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AF33-79E6-4BE4-BFB2-278A2626877A}" type="datetime1">
              <a:rPr lang="en-GB" smtClean="0"/>
              <a:t>10/11/2022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8FE11-CF74-4B38-B73A-9E0F1DE21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Ev Hemodiyalizi © Copyright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5DCA4-64D6-4A15-BF91-D7D395355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59138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2E36C7-2546-4D43-ABAA-0B89625AE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F06F4F-78EC-421D-8B34-3CA507007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6798B-6A4C-433B-82C9-6A5656810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93C3-B910-4BF4-B2CD-9AE28E3DB9DD}" type="datetime1">
              <a:rPr lang="en-GB" smtClean="0"/>
              <a:t>10/11/2022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236CE-9C6F-4958-97D1-744C8785A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Ev Hemodiyalizi © Copyright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E7C37-246E-4BA0-AD00-CACE090C8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07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3.xml"/><Relationship Id="rId30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tags" Target="../tags/tag57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vmlDrawing" Target="../drawings/vmlDrawing19.v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oleObject" Target="../embeddings/oleObject19.bin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ags" Target="../tags/tag59.xml"/><Relationship Id="rId10" Type="http://schemas.openxmlformats.org/officeDocument/2006/relationships/slideLayout" Target="../slideLayouts/slideLayout3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ags" Target="../tags/tag5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tags" Target="../tags/tag11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vmlDrawing" Target="../drawings/vmlDrawing37.v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oleObject" Target="../embeddings/oleObject37.bin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tags" Target="../tags/tag114.xml"/><Relationship Id="rId10" Type="http://schemas.openxmlformats.org/officeDocument/2006/relationships/slideLayout" Target="../slideLayouts/slideLayout51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tags" Target="../tags/tag1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tags" Target="../tags/tag167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vmlDrawing" Target="../drawings/vmlDrawing55.v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69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tags" Target="../tags/tag16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ct 35" hidden="1">
            <a:extLst>
              <a:ext uri="{FF2B5EF4-FFF2-40B4-BE49-F238E27FC236}">
                <a16:creationId xmlns:a16="http://schemas.microsoft.com/office/drawing/2014/main" id="{7FA8F2F7-553A-495E-937C-6CFFC5F519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41264775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think-cell Slide" r:id="rId29" imgW="306" imgH="306" progId="TCLayout.ActiveDocument.1">
                  <p:embed/>
                </p:oleObj>
              </mc:Choice>
              <mc:Fallback>
                <p:oleObj name="think-cell Slide" r:id="rId29" imgW="306" imgH="306" progId="TCLayout.ActiveDocument.1">
                  <p:embed/>
                  <p:pic>
                    <p:nvPicPr>
                      <p:cNvPr id="36" name="Object 35" hidden="1">
                        <a:extLst>
                          <a:ext uri="{FF2B5EF4-FFF2-40B4-BE49-F238E27FC236}">
                            <a16:creationId xmlns:a16="http://schemas.microsoft.com/office/drawing/2014/main" id="{7FA8F2F7-553A-495E-937C-6CFFC5F519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4" hidden="1">
            <a:extLst>
              <a:ext uri="{FF2B5EF4-FFF2-40B4-BE49-F238E27FC236}">
                <a16:creationId xmlns:a16="http://schemas.microsoft.com/office/drawing/2014/main" id="{907F7C48-ED46-4844-AA2B-948F4AF51F45}"/>
              </a:ext>
            </a:extLst>
          </p:cNvPr>
          <p:cNvSpPr/>
          <p:nvPr userDrawn="1">
            <p:custDataLst>
              <p:tags r:id="rId28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0E7D88-F8D9-4AF7-A8CB-6121CB5193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5799036" y="660776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  <a:lvl2pPr marL="0" indent="0" algn="r">
              <a:defRPr sz="700">
                <a:solidFill>
                  <a:schemeClr val="tx1"/>
                </a:solidFill>
              </a:defRPr>
            </a:lvl2pPr>
            <a:lvl3pPr marL="0" indent="0" algn="r">
              <a:defRPr sz="700"/>
            </a:lvl3pPr>
            <a:lvl4pPr marL="0" indent="0" algn="r">
              <a:defRPr sz="700"/>
            </a:lvl4pPr>
            <a:lvl5pPr marL="0" indent="0" algn="r">
              <a:defRPr sz="700"/>
            </a:lvl5pPr>
            <a:lvl6pPr marL="0" indent="0" algn="r">
              <a:defRPr sz="700">
                <a:solidFill>
                  <a:schemeClr val="tx1"/>
                </a:solidFill>
              </a:defRPr>
            </a:lvl6pPr>
            <a:lvl7pPr marL="0" indent="0" algn="r">
              <a:defRPr sz="700">
                <a:solidFill>
                  <a:schemeClr val="tx1"/>
                </a:solidFill>
              </a:defRPr>
            </a:lvl7pPr>
            <a:lvl8pPr marL="0" indent="0" algn="r">
              <a:defRPr sz="700">
                <a:solidFill>
                  <a:schemeClr val="tx1"/>
                </a:solidFill>
              </a:defRPr>
            </a:lvl8pPr>
            <a:lvl9pPr marL="0" indent="0" algn="r">
              <a:defRPr sz="700"/>
            </a:lvl9pPr>
          </a:lstStyle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3C17AE-1E83-40A8-A3AF-92A45C668A5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10270331" y="6607764"/>
            <a:ext cx="628044" cy="14312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  <a:lvl2pPr marL="0" indent="0" algn="r">
              <a:defRPr sz="700"/>
            </a:lvl2pPr>
            <a:lvl3pPr marL="0" indent="0" algn="r">
              <a:defRPr sz="700"/>
            </a:lvl3pPr>
            <a:lvl4pPr marL="0" indent="0" algn="r">
              <a:defRPr sz="700"/>
            </a:lvl4pPr>
            <a:lvl5pPr marL="0" indent="0" algn="r">
              <a:defRPr sz="700"/>
            </a:lvl5pPr>
            <a:lvl6pPr marL="0" indent="0" algn="r">
              <a:defRPr sz="700"/>
            </a:lvl6pPr>
            <a:lvl7pPr marL="0" indent="0" algn="r">
              <a:defRPr sz="700"/>
            </a:lvl7pPr>
            <a:lvl8pPr marL="0" indent="0" algn="r">
              <a:defRPr sz="700"/>
            </a:lvl8pPr>
            <a:lvl9pPr marL="0" indent="0" algn="r">
              <a:defRPr sz="700"/>
            </a:lvl9pPr>
          </a:lstStyle>
          <a:p>
            <a:fld id="{E4D78784-97A2-4625-9CDB-3543D7388172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0835B4E-1D5A-46FE-B3E6-A6A94478742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US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A867B3-B93E-46EE-8A1A-43CD7D669D18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587375" y="1773243"/>
            <a:ext cx="11017249" cy="42481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AEE3E5-BEE8-43A1-B37D-9D1E87330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0908000" y="6607764"/>
            <a:ext cx="696624" cy="1431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 b="1">
                <a:solidFill>
                  <a:schemeClr val="tx1"/>
                </a:solidFill>
              </a:defRPr>
            </a:lvl1pPr>
            <a:lvl2pPr marL="0" indent="0">
              <a:defRPr sz="700" b="1"/>
            </a:lvl2pPr>
            <a:lvl3pPr marL="0" indent="0">
              <a:defRPr sz="700" b="1"/>
            </a:lvl3pPr>
            <a:lvl4pPr marL="0" indent="0">
              <a:defRPr sz="700" b="1"/>
            </a:lvl4pPr>
            <a:lvl5pPr marL="0" indent="0">
              <a:tabLst/>
              <a:defRPr sz="700" b="1"/>
            </a:lvl5pPr>
            <a:lvl6pPr marL="0" indent="0">
              <a:defRPr sz="700" b="1"/>
            </a:lvl6pPr>
            <a:lvl7pPr marL="0" indent="0">
              <a:defRPr sz="700" b="1"/>
            </a:lvl7pPr>
            <a:lvl8pPr marL="0" indent="0">
              <a:defRPr sz="700" b="1"/>
            </a:lvl8pPr>
            <a:lvl9pPr marL="0" indent="0">
              <a:defRPr sz="700" b="1"/>
            </a:lvl9pPr>
          </a:lstStyle>
          <a:p>
            <a:r>
              <a:rPr lang="en-US" noProof="0" dirty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83DFD8A4-8803-4A58-AFD2-D5DDCFDBB9A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574792" y="6530344"/>
            <a:ext cx="10617208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C5ABB3B1-C12F-485D-8B22-84DD727E4BB4}"/>
              </a:ext>
            </a:extLst>
          </p:cNvPr>
          <p:cNvGrpSpPr/>
          <p:nvPr userDrawn="1"/>
        </p:nvGrpSpPr>
        <p:grpSpPr bwMode="gray">
          <a:xfrm>
            <a:off x="597693" y="6450463"/>
            <a:ext cx="1071249" cy="235378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56C0214D-6E38-4AC9-B0F3-D6FDF13E3C81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81D59562-B614-4DFF-AEAA-0F6384FB3B3D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CD1FF38-AB51-4C2D-8651-375CB2882817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B322A42-83A7-4205-86FE-1C2F3CA38E93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8A3A7A63-0A98-4B56-9692-CD20FDD72957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A8171E37-2A3F-43BD-96BC-5954CEC4A808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031A0E6E-7766-4903-B2D7-C02FEA496432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F2DCCC7-9A6D-4679-9BFD-985F8309BBA8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419D4639-69A4-4B20-BA98-E0F13ABF2642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05F77857-58C9-41CB-BC38-211B5394188B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7CBDD32C-4F50-45E8-BE45-4C13F553AD90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346319DE-4A04-46AD-B513-88C81E2CFAC0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FBCB146A-784C-45AE-8287-525D34FBB37A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A7F4E4D7-3DE7-4E07-9B87-7BE1D89AF913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D1FA0830-A873-4377-BED5-B5A70C724FED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1589D82E-C38B-4452-AADA-383BB4BCA5C4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9D336311-6BFF-4693-BD08-84DA11B82EB0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2A374289-F7A5-48DD-8279-D3CE58E624A2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219F9DB2-8D27-42E9-B785-FA032F9CCB28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F1C99E8B-FE03-48A1-8649-B3AC31BB7ECC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17D8DC28-A981-486C-A529-BFD3D14E79E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0403805B-0B60-48DD-BCDF-E91F3EFF338A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372AF66B-B846-4D34-8AB3-4C720A29EB65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117B9F1D-5C66-4E41-9959-FEE0308BEB8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6530344"/>
            <a:ext cx="528638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Rechteck 32">
            <a:extLst>
              <a:ext uri="{FF2B5EF4-FFF2-40B4-BE49-F238E27FC236}">
                <a16:creationId xmlns:a16="http://schemas.microsoft.com/office/drawing/2014/main" id="{EA5193CA-CA4C-4CF1-A68D-28DE00424F6D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00038" y="384187"/>
            <a:ext cx="216000" cy="2047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6000" b="1" noProof="0" dirty="0">
              <a:solidFill>
                <a:schemeClr val="bg1"/>
              </a:solidFill>
              <a:latin typeface="Verdana" pitchFamily="34" charset="0"/>
              <a:ea typeface="Verdana" pitchFamily="34" charset="0"/>
            </a:endParaRPr>
          </a:p>
        </p:txBody>
      </p:sp>
    </p:spTree>
    <p:custDataLst>
      <p:tags r:id="rId26"/>
    </p:custDataLst>
    <p:extLst>
      <p:ext uri="{BB962C8B-B14F-4D97-AF65-F5344CB8AC3E}">
        <p14:creationId xmlns:p14="http://schemas.microsoft.com/office/powerpoint/2010/main" val="2759239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61" r:id="rId2"/>
    <p:sldLayoutId id="2147483692" r:id="rId3"/>
    <p:sldLayoutId id="2147483662" r:id="rId4"/>
    <p:sldLayoutId id="2147483650" r:id="rId5"/>
    <p:sldLayoutId id="2147483693" r:id="rId6"/>
    <p:sldLayoutId id="2147483652" r:id="rId7"/>
    <p:sldLayoutId id="2147483663" r:id="rId8"/>
    <p:sldLayoutId id="2147483664" r:id="rId9"/>
    <p:sldLayoutId id="2147483666" r:id="rId10"/>
    <p:sldLayoutId id="2147483667" r:id="rId11"/>
    <p:sldLayoutId id="2147483654" r:id="rId12"/>
    <p:sldLayoutId id="2147483665" r:id="rId13"/>
    <p:sldLayoutId id="2147483668" r:id="rId14"/>
    <p:sldLayoutId id="2147483669" r:id="rId15"/>
    <p:sldLayoutId id="2147483670" r:id="rId16"/>
    <p:sldLayoutId id="2147483671" r:id="rId17"/>
    <p:sldLayoutId id="2147483655" r:id="rId18"/>
    <p:sldLayoutId id="2147483732" r:id="rId19"/>
    <p:sldLayoutId id="2147483733" r:id="rId20"/>
    <p:sldLayoutId id="2147483734" r:id="rId21"/>
    <p:sldLayoutId id="2147483737" r:id="rId22"/>
    <p:sldLayoutId id="2147483738" r:id="rId2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03200" indent="-2032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9575" indent="-20002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88963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0" userDrawn="1">
          <p15:clr>
            <a:srgbClr val="F26B43"/>
          </p15:clr>
        </p15:guide>
        <p15:guide id="2" pos="7310" userDrawn="1">
          <p15:clr>
            <a:srgbClr val="F26B43"/>
          </p15:clr>
        </p15:guide>
        <p15:guide id="3" orient="horz" pos="1117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orient="horz" pos="79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ct 35" hidden="1">
            <a:extLst>
              <a:ext uri="{FF2B5EF4-FFF2-40B4-BE49-F238E27FC236}">
                <a16:creationId xmlns:a16="http://schemas.microsoft.com/office/drawing/2014/main" id="{7FA8F2F7-553A-495E-937C-6CFFC5F519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5327988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3" name="think-cell Slide" r:id="rId24" imgW="306" imgH="306" progId="TCLayout.ActiveDocument.1">
                  <p:embed/>
                </p:oleObj>
              </mc:Choice>
              <mc:Fallback>
                <p:oleObj name="think-cell Slide" r:id="rId2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4" hidden="1">
            <a:extLst>
              <a:ext uri="{FF2B5EF4-FFF2-40B4-BE49-F238E27FC236}">
                <a16:creationId xmlns:a16="http://schemas.microsoft.com/office/drawing/2014/main" id="{907F7C48-ED46-4844-AA2B-948F4AF51F45}"/>
              </a:ext>
            </a:extLst>
          </p:cNvPr>
          <p:cNvSpPr/>
          <p:nvPr userDrawn="1">
            <p:custDataLst>
              <p:tags r:id="rId23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0E7D88-F8D9-4AF7-A8CB-6121CB5193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5799036" y="660776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  <a:lvl2pPr marL="0" indent="0" algn="r">
              <a:defRPr sz="700">
                <a:solidFill>
                  <a:schemeClr val="tx1"/>
                </a:solidFill>
              </a:defRPr>
            </a:lvl2pPr>
            <a:lvl3pPr marL="0" indent="0" algn="r">
              <a:defRPr sz="700"/>
            </a:lvl3pPr>
            <a:lvl4pPr marL="0" indent="0" algn="r">
              <a:defRPr sz="700"/>
            </a:lvl4pPr>
            <a:lvl5pPr marL="0" indent="0" algn="r">
              <a:defRPr sz="700"/>
            </a:lvl5pPr>
            <a:lvl6pPr marL="0" indent="0" algn="r">
              <a:defRPr sz="700">
                <a:solidFill>
                  <a:schemeClr val="tx1"/>
                </a:solidFill>
              </a:defRPr>
            </a:lvl6pPr>
            <a:lvl7pPr marL="0" indent="0" algn="r">
              <a:defRPr sz="700">
                <a:solidFill>
                  <a:schemeClr val="tx1"/>
                </a:solidFill>
              </a:defRPr>
            </a:lvl7pPr>
            <a:lvl8pPr marL="0" indent="0" algn="r">
              <a:defRPr sz="700">
                <a:solidFill>
                  <a:schemeClr val="tx1"/>
                </a:solidFill>
              </a:defRPr>
            </a:lvl8pPr>
            <a:lvl9pPr marL="0" indent="0" algn="r">
              <a:defRPr sz="700"/>
            </a:lvl9pPr>
          </a:lstStyle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3C17AE-1E83-40A8-A3AF-92A45C668A5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10270331" y="6607764"/>
            <a:ext cx="628044" cy="14312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  <a:lvl2pPr marL="0" indent="0" algn="r">
              <a:defRPr sz="700"/>
            </a:lvl2pPr>
            <a:lvl3pPr marL="0" indent="0" algn="r">
              <a:defRPr sz="700"/>
            </a:lvl3pPr>
            <a:lvl4pPr marL="0" indent="0" algn="r">
              <a:defRPr sz="700"/>
            </a:lvl4pPr>
            <a:lvl5pPr marL="0" indent="0" algn="r">
              <a:defRPr sz="700"/>
            </a:lvl5pPr>
            <a:lvl6pPr marL="0" indent="0" algn="r">
              <a:defRPr sz="700"/>
            </a:lvl6pPr>
            <a:lvl7pPr marL="0" indent="0" algn="r">
              <a:defRPr sz="700"/>
            </a:lvl7pPr>
            <a:lvl8pPr marL="0" indent="0" algn="r">
              <a:defRPr sz="700"/>
            </a:lvl8pPr>
            <a:lvl9pPr marL="0" indent="0" algn="r">
              <a:defRPr sz="700"/>
            </a:lvl9pPr>
          </a:lstStyle>
          <a:p>
            <a:fld id="{57E54AD9-8534-445D-B60D-1370BE72EF75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0835B4E-1D5A-46FE-B3E6-A6A94478742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US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A867B3-B93E-46EE-8A1A-43CD7D669D18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587375" y="1773243"/>
            <a:ext cx="11017249" cy="42481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AEE3E5-BEE8-43A1-B37D-9D1E87330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0908000" y="6607764"/>
            <a:ext cx="696624" cy="1431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 b="1">
                <a:solidFill>
                  <a:schemeClr val="tx1"/>
                </a:solidFill>
              </a:defRPr>
            </a:lvl1pPr>
            <a:lvl2pPr marL="0" indent="0">
              <a:defRPr sz="700" b="1"/>
            </a:lvl2pPr>
            <a:lvl3pPr marL="0" indent="0">
              <a:defRPr sz="700" b="1"/>
            </a:lvl3pPr>
            <a:lvl4pPr marL="0" indent="0">
              <a:defRPr sz="700" b="1"/>
            </a:lvl4pPr>
            <a:lvl5pPr marL="0" indent="0">
              <a:tabLst/>
              <a:defRPr sz="700" b="1"/>
            </a:lvl5pPr>
            <a:lvl6pPr marL="0" indent="0">
              <a:defRPr sz="700" b="1"/>
            </a:lvl6pPr>
            <a:lvl7pPr marL="0" indent="0">
              <a:defRPr sz="700" b="1"/>
            </a:lvl7pPr>
            <a:lvl8pPr marL="0" indent="0">
              <a:defRPr sz="700" b="1"/>
            </a:lvl8pPr>
            <a:lvl9pPr marL="0" indent="0">
              <a:defRPr sz="700" b="1"/>
            </a:lvl9pPr>
          </a:lstStyle>
          <a:p>
            <a:r>
              <a:rPr lang="en-US" dirty="0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83DFD8A4-8803-4A58-AFD2-D5DDCFDBB9A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574792" y="6530344"/>
            <a:ext cx="10617208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C5ABB3B1-C12F-485D-8B22-84DD727E4BB4}"/>
              </a:ext>
            </a:extLst>
          </p:cNvPr>
          <p:cNvGrpSpPr/>
          <p:nvPr userDrawn="1"/>
        </p:nvGrpSpPr>
        <p:grpSpPr bwMode="gray">
          <a:xfrm>
            <a:off x="597693" y="6450463"/>
            <a:ext cx="1071249" cy="235378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56C0214D-6E38-4AC9-B0F3-D6FDF13E3C81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81D59562-B614-4DFF-AEAA-0F6384FB3B3D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CD1FF38-AB51-4C2D-8651-375CB2882817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B322A42-83A7-4205-86FE-1C2F3CA38E93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8A3A7A63-0A98-4B56-9692-CD20FDD72957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A8171E37-2A3F-43BD-96BC-5954CEC4A808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031A0E6E-7766-4903-B2D7-C02FEA496432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F2DCCC7-9A6D-4679-9BFD-985F8309BBA8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419D4639-69A4-4B20-BA98-E0F13ABF2642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05F77857-58C9-41CB-BC38-211B5394188B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7CBDD32C-4F50-45E8-BE45-4C13F553AD90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346319DE-4A04-46AD-B513-88C81E2CFAC0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FBCB146A-784C-45AE-8287-525D34FBB37A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A7F4E4D7-3DE7-4E07-9B87-7BE1D89AF913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D1FA0830-A873-4377-BED5-B5A70C724FED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1589D82E-C38B-4452-AADA-383BB4BCA5C4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9D336311-6BFF-4693-BD08-84DA11B82EB0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2A374289-F7A5-48DD-8279-D3CE58E624A2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219F9DB2-8D27-42E9-B785-FA032F9CCB28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F1C99E8B-FE03-48A1-8649-B3AC31BB7ECC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17D8DC28-A981-486C-A529-BFD3D14E79E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0403805B-0B60-48DD-BCDF-E91F3EFF338A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372AF66B-B846-4D34-8AB3-4C720A29EB65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117B9F1D-5C66-4E41-9959-FEE0308BEB8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6530344"/>
            <a:ext cx="528638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Rechteck 32">
            <a:extLst>
              <a:ext uri="{FF2B5EF4-FFF2-40B4-BE49-F238E27FC236}">
                <a16:creationId xmlns:a16="http://schemas.microsoft.com/office/drawing/2014/main" id="{EA5193CA-CA4C-4CF1-A68D-28DE00424F6D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00038" y="384187"/>
            <a:ext cx="216000" cy="2047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prstClr val="white"/>
              </a:solidFill>
              <a:ea typeface="Verdana" pitchFamily="34" charset="0"/>
            </a:endParaRPr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1813718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03200" indent="-2032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9575" indent="-20002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88963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0" userDrawn="1">
          <p15:clr>
            <a:srgbClr val="F26B43"/>
          </p15:clr>
        </p15:guide>
        <p15:guide id="2" pos="7310" userDrawn="1">
          <p15:clr>
            <a:srgbClr val="F26B43"/>
          </p15:clr>
        </p15:guide>
        <p15:guide id="3" orient="horz" pos="1117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orient="horz" pos="799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ct 35" hidden="1">
            <a:extLst>
              <a:ext uri="{FF2B5EF4-FFF2-40B4-BE49-F238E27FC236}">
                <a16:creationId xmlns:a16="http://schemas.microsoft.com/office/drawing/2014/main" id="{7FA8F2F7-553A-495E-937C-6CFFC5F519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21020739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05" name="think-cell Slide" r:id="rId24" imgW="306" imgH="306" progId="TCLayout.ActiveDocument.1">
                  <p:embed/>
                </p:oleObj>
              </mc:Choice>
              <mc:Fallback>
                <p:oleObj name="think-cell Slide" r:id="rId2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4" hidden="1">
            <a:extLst>
              <a:ext uri="{FF2B5EF4-FFF2-40B4-BE49-F238E27FC236}">
                <a16:creationId xmlns:a16="http://schemas.microsoft.com/office/drawing/2014/main" id="{907F7C48-ED46-4844-AA2B-948F4AF51F45}"/>
              </a:ext>
            </a:extLst>
          </p:cNvPr>
          <p:cNvSpPr/>
          <p:nvPr userDrawn="1">
            <p:custDataLst>
              <p:tags r:id="rId23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solidFill>
                <a:prstClr val="white"/>
              </a:solidFill>
              <a:sym typeface="Verdana" panose="020B060403050404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0E7D88-F8D9-4AF7-A8CB-6121CB5193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5799036" y="660776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  <a:lvl2pPr marL="0" indent="0" algn="r">
              <a:defRPr sz="700">
                <a:solidFill>
                  <a:schemeClr val="tx1"/>
                </a:solidFill>
              </a:defRPr>
            </a:lvl2pPr>
            <a:lvl3pPr marL="0" indent="0" algn="r">
              <a:defRPr sz="700"/>
            </a:lvl3pPr>
            <a:lvl4pPr marL="0" indent="0" algn="r">
              <a:defRPr sz="700"/>
            </a:lvl4pPr>
            <a:lvl5pPr marL="0" indent="0" algn="r">
              <a:defRPr sz="700"/>
            </a:lvl5pPr>
            <a:lvl6pPr marL="0" indent="0" algn="r">
              <a:defRPr sz="700">
                <a:solidFill>
                  <a:schemeClr val="tx1"/>
                </a:solidFill>
              </a:defRPr>
            </a:lvl6pPr>
            <a:lvl7pPr marL="0" indent="0" algn="r">
              <a:defRPr sz="700">
                <a:solidFill>
                  <a:schemeClr val="tx1"/>
                </a:solidFill>
              </a:defRPr>
            </a:lvl7pPr>
            <a:lvl8pPr marL="0" indent="0" algn="r">
              <a:defRPr sz="700">
                <a:solidFill>
                  <a:schemeClr val="tx1"/>
                </a:solidFill>
              </a:defRPr>
            </a:lvl8pPr>
            <a:lvl9pPr marL="0" indent="0" algn="r">
              <a:defRPr sz="700"/>
            </a:lvl9pPr>
          </a:lstStyle>
          <a:p>
            <a:r>
              <a:rPr lang="en-US">
                <a:solidFill>
                  <a:prstClr val="black"/>
                </a:solidFill>
              </a:rPr>
              <a:t>Ev Hemodiyalizi © Copyright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3C17AE-1E83-40A8-A3AF-92A45C668A5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10270331" y="6607764"/>
            <a:ext cx="628044" cy="14312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  <a:lvl2pPr marL="0" indent="0" algn="r">
              <a:defRPr sz="700"/>
            </a:lvl2pPr>
            <a:lvl3pPr marL="0" indent="0" algn="r">
              <a:defRPr sz="700"/>
            </a:lvl3pPr>
            <a:lvl4pPr marL="0" indent="0" algn="r">
              <a:defRPr sz="700"/>
            </a:lvl4pPr>
            <a:lvl5pPr marL="0" indent="0" algn="r">
              <a:defRPr sz="700"/>
            </a:lvl5pPr>
            <a:lvl6pPr marL="0" indent="0" algn="r">
              <a:defRPr sz="700"/>
            </a:lvl6pPr>
            <a:lvl7pPr marL="0" indent="0" algn="r">
              <a:defRPr sz="700"/>
            </a:lvl7pPr>
            <a:lvl8pPr marL="0" indent="0" algn="r">
              <a:defRPr sz="700"/>
            </a:lvl8pPr>
            <a:lvl9pPr marL="0" indent="0" algn="r">
              <a:defRPr sz="700"/>
            </a:lvl9pPr>
          </a:lstStyle>
          <a:p>
            <a:fld id="{C88465F4-9DD5-451C-BC23-CA6F723FECC8}" type="datetime1">
              <a:rPr lang="en-GB" smtClean="0">
                <a:solidFill>
                  <a:prstClr val="black"/>
                </a:solidFill>
              </a:rPr>
              <a:t>10/11/2022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0835B4E-1D5A-46FE-B3E6-A6A94478742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US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A867B3-B93E-46EE-8A1A-43CD7D669D18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587375" y="1773243"/>
            <a:ext cx="11017249" cy="42481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AEE3E5-BEE8-43A1-B37D-9D1E87330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0908000" y="6607764"/>
            <a:ext cx="696624" cy="1431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 b="1">
                <a:solidFill>
                  <a:schemeClr val="tx1"/>
                </a:solidFill>
              </a:defRPr>
            </a:lvl1pPr>
            <a:lvl2pPr marL="0" indent="0">
              <a:defRPr sz="700" b="1"/>
            </a:lvl2pPr>
            <a:lvl3pPr marL="0" indent="0">
              <a:defRPr sz="700" b="1"/>
            </a:lvl3pPr>
            <a:lvl4pPr marL="0" indent="0">
              <a:defRPr sz="700" b="1"/>
            </a:lvl4pPr>
            <a:lvl5pPr marL="0" indent="0">
              <a:tabLst/>
              <a:defRPr sz="700" b="1"/>
            </a:lvl5pPr>
            <a:lvl6pPr marL="0" indent="0">
              <a:defRPr sz="700" b="1"/>
            </a:lvl6pPr>
            <a:lvl7pPr marL="0" indent="0">
              <a:defRPr sz="700" b="1"/>
            </a:lvl7pPr>
            <a:lvl8pPr marL="0" indent="0">
              <a:defRPr sz="700" b="1"/>
            </a:lvl8pPr>
            <a:lvl9pPr marL="0" indent="0">
              <a:defRPr sz="700" b="1"/>
            </a:lvl9pPr>
          </a:lstStyle>
          <a:p>
            <a:r>
              <a:rPr lang="en-US" dirty="0">
                <a:solidFill>
                  <a:prstClr val="black"/>
                </a:solidFill>
              </a:rPr>
              <a:t>Page </a:t>
            </a:r>
            <a:fld id="{2CB2E8EB-2C5B-4D97-B458-C472B19B055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83DFD8A4-8803-4A58-AFD2-D5DDCFDBB9A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574792" y="6530344"/>
            <a:ext cx="10617208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C5ABB3B1-C12F-485D-8B22-84DD727E4BB4}"/>
              </a:ext>
            </a:extLst>
          </p:cNvPr>
          <p:cNvGrpSpPr/>
          <p:nvPr userDrawn="1"/>
        </p:nvGrpSpPr>
        <p:grpSpPr bwMode="gray">
          <a:xfrm>
            <a:off x="597693" y="6450463"/>
            <a:ext cx="1071249" cy="235378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56C0214D-6E38-4AC9-B0F3-D6FDF13E3C81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81D59562-B614-4DFF-AEAA-0F6384FB3B3D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CD1FF38-AB51-4C2D-8651-375CB2882817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B322A42-83A7-4205-86FE-1C2F3CA38E93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8A3A7A63-0A98-4B56-9692-CD20FDD72957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A8171E37-2A3F-43BD-96BC-5954CEC4A808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031A0E6E-7766-4903-B2D7-C02FEA496432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F2DCCC7-9A6D-4679-9BFD-985F8309BBA8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419D4639-69A4-4B20-BA98-E0F13ABF2642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05F77857-58C9-41CB-BC38-211B5394188B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7CBDD32C-4F50-45E8-BE45-4C13F553AD90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346319DE-4A04-46AD-B513-88C81E2CFAC0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FBCB146A-784C-45AE-8287-525D34FBB37A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A7F4E4D7-3DE7-4E07-9B87-7BE1D89AF913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D1FA0830-A873-4377-BED5-B5A70C724FED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1589D82E-C38B-4452-AADA-383BB4BCA5C4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9D336311-6BFF-4693-BD08-84DA11B82EB0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2A374289-F7A5-48DD-8279-D3CE58E624A2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219F9DB2-8D27-42E9-B785-FA032F9CCB28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F1C99E8B-FE03-48A1-8649-B3AC31BB7ECC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17D8DC28-A981-486C-A529-BFD3D14E79E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0403805B-0B60-48DD-BCDF-E91F3EFF338A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372AF66B-B846-4D34-8AB3-4C720A29EB65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117B9F1D-5C66-4E41-9959-FEE0308BEB8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6530344"/>
            <a:ext cx="528638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Rechteck 32">
            <a:extLst>
              <a:ext uri="{FF2B5EF4-FFF2-40B4-BE49-F238E27FC236}">
                <a16:creationId xmlns:a16="http://schemas.microsoft.com/office/drawing/2014/main" id="{EA5193CA-CA4C-4CF1-A68D-28DE00424F6D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00038" y="384187"/>
            <a:ext cx="216000" cy="2047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prstClr val="white"/>
              </a:solidFill>
              <a:ea typeface="Verdana" pitchFamily="34" charset="0"/>
            </a:endParaRPr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354588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03200" indent="-2032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9575" indent="-20002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88963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0" userDrawn="1">
          <p15:clr>
            <a:srgbClr val="F26B43"/>
          </p15:clr>
        </p15:guide>
        <p15:guide id="2" pos="7310" userDrawn="1">
          <p15:clr>
            <a:srgbClr val="F26B43"/>
          </p15:clr>
        </p15:guide>
        <p15:guide id="3" orient="horz" pos="1117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orient="horz" pos="799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740357-4E4B-43F1-B3DD-2E73B56C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5A4DA-B030-4A3F-BD9F-F280F7F33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0A090-C580-431E-B7D8-7AD0FD5F04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D4EA1-372A-4B8A-B4E9-D1BD714DBBC4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02579-1EF9-408C-9B26-F1030FF1C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26885-7FF0-4C37-BC5C-568EB30E3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6EEF85D5-6006-438D-B4B2-B04B530EE7B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41264775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2" name="think-cell Slide" r:id="rId23" imgW="306" imgH="306" progId="TCLayout.ActiveDocument.1">
                  <p:embed/>
                </p:oleObj>
              </mc:Choice>
              <mc:Fallback>
                <p:oleObj name="think-cell Slide" r:id="rId23" imgW="306" imgH="306" progId="TCLayout.ActiveDocument.1">
                  <p:embed/>
                  <p:pic>
                    <p:nvPicPr>
                      <p:cNvPr id="36" name="Object 35" hidden="1">
                        <a:extLst>
                          <a:ext uri="{FF2B5EF4-FFF2-40B4-BE49-F238E27FC236}">
                            <a16:creationId xmlns:a16="http://schemas.microsoft.com/office/drawing/2014/main" id="{7FA8F2F7-553A-495E-937C-6CFFC5F519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63FD5DE6-5BEA-4C15-98ED-F6C54C186A4A}"/>
              </a:ext>
            </a:extLst>
          </p:cNvPr>
          <p:cNvSpPr/>
          <p:nvPr userDrawn="1">
            <p:custDataLst>
              <p:tags r:id="rId2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cxnSp>
        <p:nvCxnSpPr>
          <p:cNvPr id="9" name="Gerader Verbinder 6">
            <a:extLst>
              <a:ext uri="{FF2B5EF4-FFF2-40B4-BE49-F238E27FC236}">
                <a16:creationId xmlns:a16="http://schemas.microsoft.com/office/drawing/2014/main" id="{33F650D1-0C7C-45C0-820C-D13437C4921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574792" y="6530344"/>
            <a:ext cx="10617208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Gruppieren 7">
            <a:extLst>
              <a:ext uri="{FF2B5EF4-FFF2-40B4-BE49-F238E27FC236}">
                <a16:creationId xmlns:a16="http://schemas.microsoft.com/office/drawing/2014/main" id="{D1A3E09D-0578-44D2-AA0A-73EF497ACD83}"/>
              </a:ext>
            </a:extLst>
          </p:cNvPr>
          <p:cNvGrpSpPr/>
          <p:nvPr userDrawn="1"/>
        </p:nvGrpSpPr>
        <p:grpSpPr bwMode="gray">
          <a:xfrm>
            <a:off x="597693" y="6450463"/>
            <a:ext cx="1071249" cy="235378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11" name="Freihandform: Form 8">
              <a:extLst>
                <a:ext uri="{FF2B5EF4-FFF2-40B4-BE49-F238E27FC236}">
                  <a16:creationId xmlns:a16="http://schemas.microsoft.com/office/drawing/2014/main" id="{ED77EB2D-6D70-4106-BB71-89F85D3DE524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ihandform: Form 9">
              <a:extLst>
                <a:ext uri="{FF2B5EF4-FFF2-40B4-BE49-F238E27FC236}">
                  <a16:creationId xmlns:a16="http://schemas.microsoft.com/office/drawing/2014/main" id="{D2234D30-482A-46AC-9B7F-1E8E5059FE2E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ihandform: Form 10">
              <a:extLst>
                <a:ext uri="{FF2B5EF4-FFF2-40B4-BE49-F238E27FC236}">
                  <a16:creationId xmlns:a16="http://schemas.microsoft.com/office/drawing/2014/main" id="{7FBEFC6E-CDC9-400F-A61F-FE419AB52F6A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ihandform: Form 11">
              <a:extLst>
                <a:ext uri="{FF2B5EF4-FFF2-40B4-BE49-F238E27FC236}">
                  <a16:creationId xmlns:a16="http://schemas.microsoft.com/office/drawing/2014/main" id="{AECC201A-510C-46EA-9432-5B4244D2A69A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ihandform: Form 12">
              <a:extLst>
                <a:ext uri="{FF2B5EF4-FFF2-40B4-BE49-F238E27FC236}">
                  <a16:creationId xmlns:a16="http://schemas.microsoft.com/office/drawing/2014/main" id="{7651797E-7EE9-47FD-8CD5-7315A59E11D9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ihandform: Form 13">
              <a:extLst>
                <a:ext uri="{FF2B5EF4-FFF2-40B4-BE49-F238E27FC236}">
                  <a16:creationId xmlns:a16="http://schemas.microsoft.com/office/drawing/2014/main" id="{0C180D06-44D5-4F31-8B1D-6C1D66BEC953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ihandform: Form 14">
              <a:extLst>
                <a:ext uri="{FF2B5EF4-FFF2-40B4-BE49-F238E27FC236}">
                  <a16:creationId xmlns:a16="http://schemas.microsoft.com/office/drawing/2014/main" id="{BD66B04F-65B3-434C-A43A-2413D5D26D64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ihandform: Form 15">
              <a:extLst>
                <a:ext uri="{FF2B5EF4-FFF2-40B4-BE49-F238E27FC236}">
                  <a16:creationId xmlns:a16="http://schemas.microsoft.com/office/drawing/2014/main" id="{15F23379-91F4-42DF-91F7-C5BADEA65A04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ihandform: Form 16">
              <a:extLst>
                <a:ext uri="{FF2B5EF4-FFF2-40B4-BE49-F238E27FC236}">
                  <a16:creationId xmlns:a16="http://schemas.microsoft.com/office/drawing/2014/main" id="{655AFC03-852C-42BF-B5AA-098CA33D93F2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ihandform: Form 17">
              <a:extLst>
                <a:ext uri="{FF2B5EF4-FFF2-40B4-BE49-F238E27FC236}">
                  <a16:creationId xmlns:a16="http://schemas.microsoft.com/office/drawing/2014/main" id="{48E4EFD4-0D29-483D-80FA-5D6EB95AB26A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ihandform: Form 18">
              <a:extLst>
                <a:ext uri="{FF2B5EF4-FFF2-40B4-BE49-F238E27FC236}">
                  <a16:creationId xmlns:a16="http://schemas.microsoft.com/office/drawing/2014/main" id="{0BF266FE-79DB-4358-894E-E043BF7192CF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ihandform: Form 19">
              <a:extLst>
                <a:ext uri="{FF2B5EF4-FFF2-40B4-BE49-F238E27FC236}">
                  <a16:creationId xmlns:a16="http://schemas.microsoft.com/office/drawing/2014/main" id="{D3D32F9B-49EC-4D99-B93A-471094F1C556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ihandform: Form 20">
              <a:extLst>
                <a:ext uri="{FF2B5EF4-FFF2-40B4-BE49-F238E27FC236}">
                  <a16:creationId xmlns:a16="http://schemas.microsoft.com/office/drawing/2014/main" id="{8FA81F5C-E49A-4D82-AC35-67B8B5352F49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ihandform: Form 21">
              <a:extLst>
                <a:ext uri="{FF2B5EF4-FFF2-40B4-BE49-F238E27FC236}">
                  <a16:creationId xmlns:a16="http://schemas.microsoft.com/office/drawing/2014/main" id="{A5B16DF2-0BED-4E2C-8985-654214A65642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ihandform: Form 22">
              <a:extLst>
                <a:ext uri="{FF2B5EF4-FFF2-40B4-BE49-F238E27FC236}">
                  <a16:creationId xmlns:a16="http://schemas.microsoft.com/office/drawing/2014/main" id="{03CCD083-3BC8-43D3-9ED7-53612705453F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ihandform: Form 23">
              <a:extLst>
                <a:ext uri="{FF2B5EF4-FFF2-40B4-BE49-F238E27FC236}">
                  <a16:creationId xmlns:a16="http://schemas.microsoft.com/office/drawing/2014/main" id="{9AAA336C-8F45-48B2-987B-B34ECD52A940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ihandform: Form 24">
              <a:extLst>
                <a:ext uri="{FF2B5EF4-FFF2-40B4-BE49-F238E27FC236}">
                  <a16:creationId xmlns:a16="http://schemas.microsoft.com/office/drawing/2014/main" id="{17A22343-41D6-4397-B284-A31B1A432301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ihandform: Form 25">
              <a:extLst>
                <a:ext uri="{FF2B5EF4-FFF2-40B4-BE49-F238E27FC236}">
                  <a16:creationId xmlns:a16="http://schemas.microsoft.com/office/drawing/2014/main" id="{D62F7AD7-9F86-432A-9543-B4E4BDC9B46B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ihandform: Form 26">
              <a:extLst>
                <a:ext uri="{FF2B5EF4-FFF2-40B4-BE49-F238E27FC236}">
                  <a16:creationId xmlns:a16="http://schemas.microsoft.com/office/drawing/2014/main" id="{1E8ED194-B366-4C1F-9F88-B11B98567217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ihandform: Form 27">
              <a:extLst>
                <a:ext uri="{FF2B5EF4-FFF2-40B4-BE49-F238E27FC236}">
                  <a16:creationId xmlns:a16="http://schemas.microsoft.com/office/drawing/2014/main" id="{27B26C3E-0435-4FB2-A4EF-86F9D43D43AD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ihandform: Form 28">
              <a:extLst>
                <a:ext uri="{FF2B5EF4-FFF2-40B4-BE49-F238E27FC236}">
                  <a16:creationId xmlns:a16="http://schemas.microsoft.com/office/drawing/2014/main" id="{5886EA87-867E-4BF4-B7FB-8B1BCD0A5E8B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ihandform: Form 29">
              <a:extLst>
                <a:ext uri="{FF2B5EF4-FFF2-40B4-BE49-F238E27FC236}">
                  <a16:creationId xmlns:a16="http://schemas.microsoft.com/office/drawing/2014/main" id="{DC49B7CF-149D-4126-ACEA-391212B7B4A4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ihandform: Form 30">
              <a:extLst>
                <a:ext uri="{FF2B5EF4-FFF2-40B4-BE49-F238E27FC236}">
                  <a16:creationId xmlns:a16="http://schemas.microsoft.com/office/drawing/2014/main" id="{F0419C9C-30F5-4A6F-8C3B-7AD2AF7411F8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34" name="Gerader Verbinder 31">
            <a:extLst>
              <a:ext uri="{FF2B5EF4-FFF2-40B4-BE49-F238E27FC236}">
                <a16:creationId xmlns:a16="http://schemas.microsoft.com/office/drawing/2014/main" id="{D5C5D572-C0C8-4C24-80F7-727D9D4C66F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6530344"/>
            <a:ext cx="528638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5" name="Rechteck 32">
            <a:extLst>
              <a:ext uri="{FF2B5EF4-FFF2-40B4-BE49-F238E27FC236}">
                <a16:creationId xmlns:a16="http://schemas.microsoft.com/office/drawing/2014/main" id="{3B5F389B-B9E4-4A77-8B50-0788413FCCB4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00038" y="384187"/>
            <a:ext cx="216000" cy="2047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6000" b="1" noProof="0" dirty="0">
              <a:solidFill>
                <a:schemeClr val="bg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696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0" userDrawn="1">
          <p15:clr>
            <a:srgbClr val="F26B43"/>
          </p15:clr>
        </p15:guide>
        <p15:guide id="2" pos="7310" userDrawn="1">
          <p15:clr>
            <a:srgbClr val="F26B43"/>
          </p15:clr>
        </p15:guide>
        <p15:guide id="3" orient="horz" pos="1117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orient="horz" pos="799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74F039-5A77-439A-B5EA-E8E5075CD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9CFFF-3FC4-48F9-A2D1-9A436DE40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5A0E0-60AF-45EF-B7E5-034D9833B5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01DDA-ED3E-4A76-8A0B-A5CF177FDDE8}" type="datetime1">
              <a:rPr lang="en-GB" smtClean="0"/>
              <a:t>10/11/2022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A90E0-BDA9-47E5-9060-175BB9E702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Ev Hemodiyalizi © Copyright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E09BA-6416-4F76-8507-CB3D40254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99A88-5343-4942-BE59-3740B29C90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79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tags" Target="../tags/tag186.xml"/><Relationship Id="rId7" Type="http://schemas.openxmlformats.org/officeDocument/2006/relationships/image" Target="../media/image7.emf"/><Relationship Id="rId2" Type="http://schemas.openxmlformats.org/officeDocument/2006/relationships/tags" Target="../tags/tag185.xml"/><Relationship Id="rId1" Type="http://schemas.openxmlformats.org/officeDocument/2006/relationships/vmlDrawing" Target="../drawings/vmlDrawing61.vml"/><Relationship Id="rId6" Type="http://schemas.openxmlformats.org/officeDocument/2006/relationships/oleObject" Target="../embeddings/oleObject55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oleObject" Target="../embeddings/oleObject56.bin"/><Relationship Id="rId7" Type="http://schemas.openxmlformats.org/officeDocument/2006/relationships/diagramQuickStyle" Target="../diagrams/quickStyle2.xml"/><Relationship Id="rId2" Type="http://schemas.openxmlformats.org/officeDocument/2006/relationships/slideLayout" Target="../slideLayouts/slideLayout61.xml"/><Relationship Id="rId1" Type="http://schemas.openxmlformats.org/officeDocument/2006/relationships/vmlDrawing" Target="../drawings/vmlDrawing62.v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8.png"/><Relationship Id="rId9" Type="http://schemas.microsoft.com/office/2007/relationships/diagramDrawing" Target="../diagrams/drawing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188.xml"/><Relationship Id="rId7" Type="http://schemas.openxmlformats.org/officeDocument/2006/relationships/oleObject" Target="../embeddings/oleObject57.bin"/><Relationship Id="rId2" Type="http://schemas.openxmlformats.org/officeDocument/2006/relationships/tags" Target="../tags/tag187.xml"/><Relationship Id="rId1" Type="http://schemas.openxmlformats.org/officeDocument/2006/relationships/vmlDrawing" Target="../drawings/vmlDrawing63.v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3.xml"/><Relationship Id="rId4" Type="http://schemas.openxmlformats.org/officeDocument/2006/relationships/tags" Target="../tags/tag18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191.xml"/><Relationship Id="rId7" Type="http://schemas.openxmlformats.org/officeDocument/2006/relationships/oleObject" Target="../embeddings/oleObject57.bin"/><Relationship Id="rId2" Type="http://schemas.openxmlformats.org/officeDocument/2006/relationships/tags" Target="../tags/tag190.xml"/><Relationship Id="rId1" Type="http://schemas.openxmlformats.org/officeDocument/2006/relationships/vmlDrawing" Target="../drawings/vmlDrawing64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3.xml"/><Relationship Id="rId4" Type="http://schemas.openxmlformats.org/officeDocument/2006/relationships/tags" Target="../tags/tag19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194.xml"/><Relationship Id="rId7" Type="http://schemas.openxmlformats.org/officeDocument/2006/relationships/oleObject" Target="../embeddings/oleObject57.bin"/><Relationship Id="rId2" Type="http://schemas.openxmlformats.org/officeDocument/2006/relationships/tags" Target="../tags/tag193.xml"/><Relationship Id="rId1" Type="http://schemas.openxmlformats.org/officeDocument/2006/relationships/vmlDrawing" Target="../drawings/vmlDrawing65.v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3.xml"/><Relationship Id="rId4" Type="http://schemas.openxmlformats.org/officeDocument/2006/relationships/tags" Target="../tags/tag195.xml"/><Relationship Id="rId9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emf"/><Relationship Id="rId7" Type="http://schemas.openxmlformats.org/officeDocument/2006/relationships/image" Target="../media/image30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9.emf"/><Relationship Id="rId11" Type="http://schemas.openxmlformats.org/officeDocument/2006/relationships/image" Target="../media/image33.jpeg"/><Relationship Id="rId5" Type="http://schemas.openxmlformats.org/officeDocument/2006/relationships/image" Target="../media/image28.emf"/><Relationship Id="rId10" Type="http://schemas.openxmlformats.org/officeDocument/2006/relationships/hyperlink" Target="https://pixabay.com/fr/support-technique-tech-soutien-2533526/" TargetMode="External"/><Relationship Id="rId4" Type="http://schemas.openxmlformats.org/officeDocument/2006/relationships/image" Target="../media/image27.emf"/><Relationship Id="rId9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nguc.yalcin\Desktop\documents\CareOps\Australia%20Home%20HD\cost.xlsx!Sheet2!R2C1:R31C4" TargetMode="External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66.vml"/><Relationship Id="rId5" Type="http://schemas.openxmlformats.org/officeDocument/2006/relationships/chart" Target="../charts/chart3.xml"/><Relationship Id="rId4" Type="http://schemas.openxmlformats.org/officeDocument/2006/relationships/image" Target="../media/image3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7.xml"/><Relationship Id="rId4" Type="http://schemas.openxmlformats.org/officeDocument/2006/relationships/chart" Target="../charts/char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tags" Target="../tags/tag197.xml"/><Relationship Id="rId7" Type="http://schemas.openxmlformats.org/officeDocument/2006/relationships/image" Target="../media/image37.png"/><Relationship Id="rId2" Type="http://schemas.openxmlformats.org/officeDocument/2006/relationships/tags" Target="../tags/tag196.xml"/><Relationship Id="rId1" Type="http://schemas.openxmlformats.org/officeDocument/2006/relationships/vmlDrawing" Target="../drawings/vmlDrawing67.v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5.xml"/><Relationship Id="rId4" Type="http://schemas.openxmlformats.org/officeDocument/2006/relationships/tags" Target="../tags/tag198.xml"/><Relationship Id="rId9" Type="http://schemas.openxmlformats.org/officeDocument/2006/relationships/image" Target="../media/image1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00.xml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40.emf"/><Relationship Id="rId2" Type="http://schemas.openxmlformats.org/officeDocument/2006/relationships/tags" Target="../tags/tag199.xml"/><Relationship Id="rId1" Type="http://schemas.openxmlformats.org/officeDocument/2006/relationships/vmlDrawing" Target="../drawings/vmlDrawing68.vml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39.emf"/><Relationship Id="rId5" Type="http://schemas.openxmlformats.org/officeDocument/2006/relationships/slideLayout" Target="../slideLayouts/slideLayout76.xml"/><Relationship Id="rId10" Type="http://schemas.openxmlformats.org/officeDocument/2006/relationships/image" Target="../media/image38.emf"/><Relationship Id="rId4" Type="http://schemas.openxmlformats.org/officeDocument/2006/relationships/tags" Target="../tags/tag201.xml"/><Relationship Id="rId9" Type="http://schemas.openxmlformats.org/officeDocument/2006/relationships/hyperlink" Target="https://www.evhemodiyalizi.com/anasayfa/ev-hemodiyalizi/ev-hemodiyalizi-hastalari-neler-anlatiyor/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2B85AFD9-B50A-4E6E-98A7-83A7D38A53B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" b="21"/>
          <a:stretch>
            <a:fillRect/>
          </a:stretch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FB548F71-C457-4650-8077-7DD16A203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96" y="1274411"/>
            <a:ext cx="5733131" cy="5461200"/>
          </a:xfrm>
        </p:spPr>
        <p:txBody>
          <a:bodyPr>
            <a:normAutofit/>
          </a:bodyPr>
          <a:lstStyle/>
          <a:p>
            <a:r>
              <a:rPr lang="en-US" sz="2000" dirty="0"/>
              <a:t>Rabia </a:t>
            </a:r>
            <a:r>
              <a:rPr lang="en-US" sz="2000" dirty="0" err="1"/>
              <a:t>Papila</a:t>
            </a:r>
            <a:r>
              <a:rPr lang="en-US" sz="2000" dirty="0"/>
              <a:t> 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 err="1"/>
              <a:t>Kasım</a:t>
            </a:r>
            <a:r>
              <a:rPr lang="en-US" sz="2000" dirty="0"/>
              <a:t> 2022, Antalya</a:t>
            </a:r>
            <a:endParaRPr lang="de-DE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A5DB85-E04B-4B82-BA40-F16BE9837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030" y="6596999"/>
            <a:ext cx="1430530" cy="2043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49A9B2-B0BB-4251-AFAA-1D483C7DB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418" y="0"/>
            <a:ext cx="2518117" cy="2295525"/>
          </a:xfrm>
          <a:prstGeom prst="rect">
            <a:avLst/>
          </a:prstGeom>
        </p:spPr>
      </p:pic>
      <p:sp>
        <p:nvSpPr>
          <p:cNvPr id="10" name="Untertitel 3">
            <a:extLst>
              <a:ext uri="{FF2B5EF4-FFF2-40B4-BE49-F238E27FC236}">
                <a16:creationId xmlns:a16="http://schemas.microsoft.com/office/drawing/2014/main" id="{B0227E6A-DDDF-41FA-B7BC-CE1614324FDF}"/>
              </a:ext>
            </a:extLst>
          </p:cNvPr>
          <p:cNvSpPr txBox="1">
            <a:spLocks/>
          </p:cNvSpPr>
          <p:nvPr/>
        </p:nvSpPr>
        <p:spPr bwMode="gray">
          <a:xfrm>
            <a:off x="966319" y="3371745"/>
            <a:ext cx="4893831" cy="792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cap="non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/>
              <a:t>EV HEMODİYALİZİ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78B9386-7B73-4C02-B513-4D54C691C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14B1-6EAA-4685-8415-2BF39C65EFAA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647D71-FAFC-4A03-9606-CBD6AE60A40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9149446-BA77-4A90-BB02-10A5ABE43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E8EB-2C5B-4D97-B458-C472B19B0559}" type="slidenum">
              <a:rPr lang="en-US" noProof="0" smtClean="0"/>
              <a:pPr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7437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5A344953-4B50-48C0-8367-A4CDF507F279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5A344953-4B50-48C0-8367-A4CDF507F2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B569B41-BE45-44E2-83D4-2F82680C4B76}"/>
              </a:ext>
            </a:extLst>
          </p:cNvPr>
          <p:cNvSpPr>
            <a:spLocks noGrp="1"/>
          </p:cNvSpPr>
          <p:nvPr>
            <p:ph type="dt" sz="half" idx="29"/>
          </p:nvPr>
        </p:nvSpPr>
        <p:spPr bwMode="gray">
          <a:xfrm>
            <a:off x="838200" y="6356350"/>
            <a:ext cx="2743200" cy="365125"/>
          </a:xfrm>
        </p:spPr>
        <p:txBody>
          <a:bodyPr/>
          <a:lstStyle/>
          <a:p>
            <a:fld id="{C92FD2FC-7B2D-4CD8-BD7D-7A6854F361F9}" type="datetime1">
              <a:rPr lang="en-GB" smtClean="0"/>
              <a:t>10/11/2022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192D375-1CEA-4F8A-8A27-74640A30D3C0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 bwMode="gray"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GB" altLang="tr-TR" dirty="0"/>
              <a:t>Ev Hemodiyalizi © Copyright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C1EF40-1A4D-4D83-A7A8-7F2AE83F065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 bwMode="gray">
          <a:xfrm>
            <a:off x="8610600" y="6356350"/>
            <a:ext cx="2743200" cy="365125"/>
          </a:xfrm>
        </p:spPr>
        <p:txBody>
          <a:bodyPr/>
          <a:lstStyle/>
          <a:p>
            <a:r>
              <a:rPr lang="en-US"/>
              <a:t>Page </a:t>
            </a:r>
            <a:fld id="{2CB2E8EB-2C5B-4D97-B458-C472B19B055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2" name="Bildplatzhalter 91" descr="Ein Bild, das Person, drinnen, sitzend, Kleidung enthält.&#10;&#10;Automatisch generierte Beschreibung">
            <a:extLst>
              <a:ext uri="{FF2B5EF4-FFF2-40B4-BE49-F238E27FC236}">
                <a16:creationId xmlns:a16="http://schemas.microsoft.com/office/drawing/2014/main" id="{7A71975D-D9C4-4C0A-BC42-D827051AF15F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5" b="8265"/>
          <a:stretch>
            <a:fillRect/>
          </a:stretch>
        </p:blipFill>
        <p:spPr bwMode="gray">
          <a:xfrm>
            <a:off x="42382" y="814288"/>
            <a:ext cx="6108418" cy="5461192"/>
          </a:xfrm>
        </p:spPr>
      </p:pic>
      <p:sp>
        <p:nvSpPr>
          <p:cNvPr id="89" name="Titel 88">
            <a:extLst>
              <a:ext uri="{FF2B5EF4-FFF2-40B4-BE49-F238E27FC236}">
                <a16:creationId xmlns:a16="http://schemas.microsoft.com/office/drawing/2014/main" id="{1DC9E4B3-BE95-4DC1-BF1C-2C0849864255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-12418" y="772884"/>
            <a:ext cx="6130800" cy="5544000"/>
          </a:xfrm>
        </p:spPr>
        <p:txBody>
          <a:bodyPr/>
          <a:lstStyle/>
          <a:p>
            <a:r>
              <a:rPr lang="en-US" dirty="0"/>
              <a:t>A</a:t>
            </a:r>
            <a:r>
              <a:rPr lang="tr-TR" dirty="0"/>
              <a:t>JANDA</a:t>
            </a:r>
            <a:endParaRPr lang="en-US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629E52F-BAA6-46BC-816E-34235A95D1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7659916" y="1668463"/>
            <a:ext cx="3895200" cy="49688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 </a:t>
            </a:r>
          </a:p>
          <a:p>
            <a:r>
              <a:rPr lang="en-GB" sz="2100" dirty="0" err="1">
                <a:solidFill>
                  <a:schemeClr val="tx1"/>
                </a:solidFill>
              </a:rPr>
              <a:t>gİrİş</a:t>
            </a:r>
            <a:endParaRPr lang="en-US" sz="2100" dirty="0"/>
          </a:p>
          <a:p>
            <a:endParaRPr lang="en-US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E84EA3C-FDB9-4F4A-AC3D-ED29FCA0B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7708900" y="3296441"/>
            <a:ext cx="3895200" cy="496887"/>
          </a:xfrm>
        </p:spPr>
        <p:txBody>
          <a:bodyPr>
            <a:normAutofit fontScale="70000" lnSpcReduction="20000"/>
          </a:bodyPr>
          <a:lstStyle/>
          <a:p>
            <a:endParaRPr lang="en-GB" dirty="0">
              <a:solidFill>
                <a:schemeClr val="tx1"/>
              </a:solidFill>
            </a:endParaRPr>
          </a:p>
          <a:p>
            <a:r>
              <a:rPr lang="en-GB" sz="2100" dirty="0">
                <a:solidFill>
                  <a:schemeClr val="tx1"/>
                </a:solidFill>
              </a:rPr>
              <a:t>MEDİKAL </a:t>
            </a:r>
            <a:r>
              <a:rPr lang="en-GB" sz="2100" dirty="0" err="1">
                <a:solidFill>
                  <a:schemeClr val="tx1"/>
                </a:solidFill>
              </a:rPr>
              <a:t>sonuçlar</a:t>
            </a:r>
            <a:endParaRPr lang="en-GB" sz="21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DF372E1-59AA-4EAB-AFE8-94E69C4895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7643436" y="4106712"/>
            <a:ext cx="3895200" cy="496887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GB" sz="2100" dirty="0">
                <a:solidFill>
                  <a:schemeClr val="tx1"/>
                </a:solidFill>
              </a:rPr>
              <a:t>MALİYET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2BFE04FE-EBE1-45CF-871F-0F9D28AC06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7708900" y="2486170"/>
            <a:ext cx="3895200" cy="496887"/>
          </a:xfrm>
        </p:spPr>
        <p:txBody>
          <a:bodyPr>
            <a:normAutofit fontScale="70000" lnSpcReduction="20000"/>
          </a:bodyPr>
          <a:lstStyle/>
          <a:p>
            <a:endParaRPr lang="en-GB" dirty="0">
              <a:solidFill>
                <a:schemeClr val="tx1"/>
              </a:solidFill>
            </a:endParaRPr>
          </a:p>
          <a:p>
            <a:r>
              <a:rPr lang="tr-TR" sz="2100" dirty="0">
                <a:solidFill>
                  <a:schemeClr val="tx1"/>
                </a:solidFill>
              </a:rPr>
              <a:t>Ev </a:t>
            </a:r>
            <a:r>
              <a:rPr lang="en-GB" sz="2100" dirty="0">
                <a:solidFill>
                  <a:schemeClr val="tx1"/>
                </a:solidFill>
              </a:rPr>
              <a:t>HD</a:t>
            </a:r>
            <a:r>
              <a:rPr lang="tr-TR" sz="2100" dirty="0">
                <a:solidFill>
                  <a:schemeClr val="tx1"/>
                </a:solidFill>
              </a:rPr>
              <a:t> sürecİ</a:t>
            </a:r>
          </a:p>
          <a:p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F5ECB825-BC02-4C7A-9522-74123C439FD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676482" y="5015172"/>
            <a:ext cx="3895200" cy="496887"/>
          </a:xfrm>
        </p:spPr>
        <p:txBody>
          <a:bodyPr>
            <a:normAutofit fontScale="70000" lnSpcReduction="20000"/>
          </a:bodyPr>
          <a:lstStyle/>
          <a:p>
            <a:endParaRPr lang="en-GB" dirty="0">
              <a:solidFill>
                <a:schemeClr val="tx1"/>
              </a:solidFill>
            </a:endParaRPr>
          </a:p>
          <a:p>
            <a:r>
              <a:rPr lang="tr-TR" sz="2100" dirty="0">
                <a:solidFill>
                  <a:schemeClr val="tx1"/>
                </a:solidFill>
              </a:rPr>
              <a:t>Dünyada ve ülkemİzde ev </a:t>
            </a:r>
            <a:r>
              <a:rPr lang="en-GB" sz="2100" dirty="0">
                <a:solidFill>
                  <a:schemeClr val="tx1"/>
                </a:solidFill>
              </a:rPr>
              <a:t>HD</a:t>
            </a:r>
            <a:endParaRPr lang="en-US" sz="21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3AF6EB5E-4669-4544-AFEB-49F506367F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/>
        <p:txBody>
          <a:bodyPr/>
          <a:lstStyle/>
          <a:p>
            <a:endParaRPr lang="en-GB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A5F9C82E-5624-4AEC-82DC-15509EE430B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gray"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20" name="Textplatzhalter 17">
            <a:extLst>
              <a:ext uri="{FF2B5EF4-FFF2-40B4-BE49-F238E27FC236}">
                <a16:creationId xmlns:a16="http://schemas.microsoft.com/office/drawing/2014/main" id="{A5F9C82E-5624-4AEC-82DC-15509EE430B5}"/>
              </a:ext>
            </a:extLst>
          </p:cNvPr>
          <p:cNvSpPr txBox="1">
            <a:spLocks/>
          </p:cNvSpPr>
          <p:nvPr/>
        </p:nvSpPr>
        <p:spPr bwMode="gray">
          <a:xfrm>
            <a:off x="7007188" y="2472401"/>
            <a:ext cx="496801" cy="496800"/>
          </a:xfrm>
          <a:prstGeom prst="rect">
            <a:avLst/>
          </a:prstGeom>
          <a:solidFill>
            <a:schemeClr val="tx2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2</a:t>
            </a:r>
            <a:endParaRPr lang="en-US" dirty="0"/>
          </a:p>
        </p:txBody>
      </p:sp>
      <p:sp>
        <p:nvSpPr>
          <p:cNvPr id="23" name="Textplatzhalter 17">
            <a:extLst>
              <a:ext uri="{FF2B5EF4-FFF2-40B4-BE49-F238E27FC236}">
                <a16:creationId xmlns:a16="http://schemas.microsoft.com/office/drawing/2014/main" id="{A5F9C82E-5624-4AEC-82DC-15509EE430B5}"/>
              </a:ext>
            </a:extLst>
          </p:cNvPr>
          <p:cNvSpPr txBox="1">
            <a:spLocks/>
          </p:cNvSpPr>
          <p:nvPr/>
        </p:nvSpPr>
        <p:spPr bwMode="gray">
          <a:xfrm>
            <a:off x="7007188" y="3312000"/>
            <a:ext cx="496801" cy="496800"/>
          </a:xfrm>
          <a:prstGeom prst="rect">
            <a:avLst/>
          </a:prstGeom>
          <a:solidFill>
            <a:schemeClr val="tx2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3</a:t>
            </a:r>
            <a:endParaRPr lang="en-US" dirty="0"/>
          </a:p>
        </p:txBody>
      </p:sp>
      <p:sp>
        <p:nvSpPr>
          <p:cNvPr id="25" name="Textplatzhalter 17">
            <a:extLst>
              <a:ext uri="{FF2B5EF4-FFF2-40B4-BE49-F238E27FC236}">
                <a16:creationId xmlns:a16="http://schemas.microsoft.com/office/drawing/2014/main" id="{A5F9C82E-5624-4AEC-82DC-15509EE430B5}"/>
              </a:ext>
            </a:extLst>
          </p:cNvPr>
          <p:cNvSpPr txBox="1">
            <a:spLocks/>
          </p:cNvSpPr>
          <p:nvPr/>
        </p:nvSpPr>
        <p:spPr bwMode="gray">
          <a:xfrm>
            <a:off x="7007189" y="4138157"/>
            <a:ext cx="496801" cy="496800"/>
          </a:xfrm>
          <a:prstGeom prst="rect">
            <a:avLst/>
          </a:prstGeom>
          <a:solidFill>
            <a:schemeClr val="tx2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4</a:t>
            </a:r>
            <a:endParaRPr lang="en-US" dirty="0"/>
          </a:p>
        </p:txBody>
      </p:sp>
      <p:sp>
        <p:nvSpPr>
          <p:cNvPr id="27" name="Textplatzhalter 17">
            <a:extLst>
              <a:ext uri="{FF2B5EF4-FFF2-40B4-BE49-F238E27FC236}">
                <a16:creationId xmlns:a16="http://schemas.microsoft.com/office/drawing/2014/main" id="{A5F9C82E-5624-4AEC-82DC-15509EE430B5}"/>
              </a:ext>
            </a:extLst>
          </p:cNvPr>
          <p:cNvSpPr txBox="1">
            <a:spLocks/>
          </p:cNvSpPr>
          <p:nvPr/>
        </p:nvSpPr>
        <p:spPr bwMode="gray">
          <a:xfrm>
            <a:off x="7007189" y="5007357"/>
            <a:ext cx="496801" cy="496800"/>
          </a:xfrm>
          <a:prstGeom prst="rect">
            <a:avLst/>
          </a:prstGeom>
          <a:solidFill>
            <a:schemeClr val="tx2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24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5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864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2BDCA3-19A1-4983-89E4-30498601A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F63C-93D9-4422-8EA1-D020AFE11F65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32C24-F118-4D31-B174-035441A9C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B2298-15F9-493E-8DA2-7854C403D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3</a:t>
            </a:fld>
            <a:endParaRPr lang="en-US" noProof="0" dirty="0"/>
          </a:p>
        </p:txBody>
      </p:sp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70C9D43-6718-431C-964D-D8437CC4C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463" y="1799435"/>
            <a:ext cx="6116697" cy="4248150"/>
          </a:xfrm>
          <a:prstGeom prst="rect">
            <a:avLst/>
          </a:prstGeom>
        </p:spPr>
      </p:pic>
      <p:pic>
        <p:nvPicPr>
          <p:cNvPr id="6" name="Picture 4" descr="Görüntünün olası içeriği: 2 kişi, şunu diyen bir yazı 'URKIYE UYGULANMAYA BAŞLANAN EVDE HEMODİYALİZ KALITELI YAŞAM SUNUYOR Nakilden vazgeçiyorl vorlar Tedavide klinik yerine ev tercihi Nakil düşünmüyorum'">
            <a:extLst>
              <a:ext uri="{FF2B5EF4-FFF2-40B4-BE49-F238E27FC236}">
                <a16:creationId xmlns:a16="http://schemas.microsoft.com/office/drawing/2014/main" id="{59DA0B80-447A-4897-80CC-03D4433E4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771" y="494509"/>
            <a:ext cx="5613009" cy="518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ED8429-F7F6-4CF2-A273-CAF365F9A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73" y="494510"/>
            <a:ext cx="7534275" cy="5553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8F2CC8-8644-45FA-9885-B1163273E2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7567" y="810415"/>
            <a:ext cx="7553325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9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>
          <a:xfrm>
            <a:off x="773723" y="110809"/>
            <a:ext cx="9678571" cy="902065"/>
          </a:xfrm>
          <a:noFill/>
        </p:spPr>
        <p:txBody>
          <a:bodyPr>
            <a:normAutofit fontScale="90000"/>
          </a:bodyPr>
          <a:lstStyle/>
          <a:p>
            <a:pPr eaLnBrk="1" hangingPunct="1"/>
            <a:br>
              <a:rPr lang="tr-TR" altLang="tr-TR" sz="2800" dirty="0"/>
            </a:br>
            <a:r>
              <a:rPr lang="en-GB" altLang="tr-TR" sz="4900" dirty="0" err="1"/>
              <a:t>Başlangıç</a:t>
            </a:r>
            <a:endParaRPr lang="en-GB" altLang="tr-TR" sz="4900" dirty="0"/>
          </a:p>
        </p:txBody>
      </p:sp>
      <p:sp>
        <p:nvSpPr>
          <p:cNvPr id="4099" name="Rectangle 8"/>
          <p:cNvSpPr>
            <a:spLocks noGrp="1" noChangeArrowheads="1"/>
          </p:cNvSpPr>
          <p:nvPr>
            <p:ph idx="1"/>
          </p:nvPr>
        </p:nvSpPr>
        <p:spPr>
          <a:xfrm>
            <a:off x="661182" y="1308538"/>
            <a:ext cx="10958732" cy="51065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altLang="tr-TR" sz="1800" dirty="0">
                <a:solidFill>
                  <a:schemeClr val="tx1"/>
                </a:solidFill>
              </a:rPr>
              <a:t>Amerika’da başlıyor, 1960’larda (Seattle)</a:t>
            </a:r>
          </a:p>
          <a:p>
            <a:pPr marL="342900" indent="-342900" eaLnBrk="1" hangingPunct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altLang="tr-TR" sz="1800" dirty="0">
                <a:solidFill>
                  <a:schemeClr val="tx1"/>
                </a:solidFill>
              </a:rPr>
              <a:t>Haftada 2 kez, her seans 10 ila 20 saat; haftada 20 ila 40 saat diyaliz</a:t>
            </a:r>
          </a:p>
          <a:p>
            <a:pPr marL="342900" indent="-342900" eaLnBrk="1" hangingPunct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altLang="tr-TR" sz="1800" dirty="0">
                <a:solidFill>
                  <a:schemeClr val="tx1"/>
                </a:solidFill>
              </a:rPr>
              <a:t>Merkezde veya evde hemodiyaliz</a:t>
            </a:r>
          </a:p>
          <a:p>
            <a:pPr marL="342900" indent="-342900" eaLnBrk="1" hangingPunct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altLang="tr-TR" sz="1800" dirty="0">
                <a:solidFill>
                  <a:schemeClr val="tx1"/>
                </a:solidFill>
              </a:rPr>
              <a:t>1973’de </a:t>
            </a:r>
            <a:r>
              <a:rPr lang="en-GB" altLang="tr-TR" sz="1800" dirty="0" err="1">
                <a:solidFill>
                  <a:schemeClr val="tx1"/>
                </a:solidFill>
              </a:rPr>
              <a:t>ABD’de</a:t>
            </a:r>
            <a:r>
              <a:rPr lang="en-GB" altLang="tr-TR" sz="1800" dirty="0">
                <a:solidFill>
                  <a:schemeClr val="tx1"/>
                </a:solidFill>
              </a:rPr>
              <a:t> </a:t>
            </a:r>
            <a:r>
              <a:rPr lang="tr-TR" altLang="tr-TR" sz="1800" dirty="0">
                <a:solidFill>
                  <a:schemeClr val="tx1"/>
                </a:solidFill>
              </a:rPr>
              <a:t>hastaların %40’ı evde hemodiyaliz oluyor!</a:t>
            </a:r>
          </a:p>
          <a:p>
            <a:pPr marL="342900" indent="-342900" eaLnBrk="1" hangingPunct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altLang="tr-TR" sz="1800" dirty="0">
                <a:solidFill>
                  <a:schemeClr val="tx1"/>
                </a:solidFill>
              </a:rPr>
              <a:t>Hastaların %90-95’ inde </a:t>
            </a:r>
            <a:r>
              <a:rPr lang="en-GB" altLang="tr-TR" sz="1800" dirty="0" err="1">
                <a:solidFill>
                  <a:schemeClr val="tx1"/>
                </a:solidFill>
              </a:rPr>
              <a:t>kan</a:t>
            </a:r>
            <a:r>
              <a:rPr lang="en-GB" altLang="tr-TR" sz="1800" dirty="0">
                <a:solidFill>
                  <a:schemeClr val="tx1"/>
                </a:solidFill>
              </a:rPr>
              <a:t> </a:t>
            </a:r>
            <a:r>
              <a:rPr lang="en-GB" altLang="tr-TR" sz="1800" dirty="0" err="1">
                <a:solidFill>
                  <a:schemeClr val="tx1"/>
                </a:solidFill>
              </a:rPr>
              <a:t>basıncı</a:t>
            </a:r>
            <a:r>
              <a:rPr lang="tr-TR" altLang="tr-TR" sz="1800" dirty="0">
                <a:solidFill>
                  <a:schemeClr val="tx1"/>
                </a:solidFill>
              </a:rPr>
              <a:t> normal!</a:t>
            </a:r>
          </a:p>
          <a:p>
            <a:pPr marL="342900" indent="-342900" eaLnBrk="1" hangingPunct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altLang="tr-TR" sz="1800" dirty="0">
                <a:solidFill>
                  <a:schemeClr val="tx1"/>
                </a:solidFill>
              </a:rPr>
              <a:t>Diyaliz sırasında </a:t>
            </a:r>
            <a:r>
              <a:rPr lang="en-GB" altLang="tr-TR" sz="1800" dirty="0" err="1">
                <a:solidFill>
                  <a:schemeClr val="tx1"/>
                </a:solidFill>
              </a:rPr>
              <a:t>hipotansiyon</a:t>
            </a:r>
            <a:r>
              <a:rPr lang="en-GB" altLang="tr-TR" sz="1800" dirty="0">
                <a:solidFill>
                  <a:schemeClr val="tx1"/>
                </a:solidFill>
              </a:rPr>
              <a:t> </a:t>
            </a:r>
            <a:r>
              <a:rPr lang="tr-TR" altLang="tr-TR" sz="1800" dirty="0">
                <a:solidFill>
                  <a:schemeClr val="tx1"/>
                </a:solidFill>
              </a:rPr>
              <a:t>ve kramp hiç yok!</a:t>
            </a:r>
          </a:p>
          <a:p>
            <a:pPr marL="342900" indent="-342900" eaLnBrk="1" hangingPunct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altLang="tr-TR" sz="1800" dirty="0">
                <a:solidFill>
                  <a:schemeClr val="tx1"/>
                </a:solidFill>
              </a:rPr>
              <a:t>İştahsızlık, halsizlik, </a:t>
            </a:r>
            <a:r>
              <a:rPr lang="en-GB" altLang="tr-TR" sz="1800" dirty="0" err="1">
                <a:solidFill>
                  <a:schemeClr val="tx1"/>
                </a:solidFill>
              </a:rPr>
              <a:t>anemi</a:t>
            </a:r>
            <a:r>
              <a:rPr lang="tr-TR" altLang="tr-TR" sz="1800" dirty="0">
                <a:solidFill>
                  <a:schemeClr val="tx1"/>
                </a:solidFill>
              </a:rPr>
              <a:t> yok</a:t>
            </a:r>
            <a:r>
              <a:rPr lang="en-GB" altLang="tr-TR" sz="1800" dirty="0">
                <a:solidFill>
                  <a:schemeClr val="tx1"/>
                </a:solidFill>
              </a:rPr>
              <a:t>!</a:t>
            </a:r>
            <a:endParaRPr lang="tr-TR" altLang="tr-TR" sz="1800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1EBB1A-2DA4-489F-BBB5-451BFD54E7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D80EB35E-5CD2-4F94-81CB-456AE53AE679}" type="datetime1">
              <a:rPr lang="en-GB" altLang="tr-TR" smtClean="0"/>
              <a:t>10/11/2022</a:t>
            </a:fld>
            <a:endParaRPr lang="en-GB" alt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AC318D-82A6-41F6-B729-5074FE1F5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GB" altLang="tr-TR" dirty="0"/>
              <a:t>Ev Hemodiyalizi © Copyright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9B9829-9BCC-4ECA-9DA0-F82556463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defRPr/>
            </a:pPr>
            <a:fld id="{57C96497-24AD-4F3E-B635-770BFBA64E15}" type="slidenum">
              <a:rPr lang="en-GB" altLang="tr-TR" smtClean="0"/>
              <a:pPr>
                <a:defRPr/>
              </a:pPr>
              <a:t>4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3140021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7"/>
          <p:cNvSpPr>
            <a:spLocks noGrp="1" noChangeArrowheads="1"/>
          </p:cNvSpPr>
          <p:nvPr>
            <p:ph type="title"/>
          </p:nvPr>
        </p:nvSpPr>
        <p:spPr>
          <a:xfrm>
            <a:off x="745588" y="141289"/>
            <a:ext cx="9730325" cy="702773"/>
          </a:xfrm>
          <a:noFill/>
        </p:spPr>
        <p:txBody>
          <a:bodyPr/>
          <a:lstStyle/>
          <a:p>
            <a:br>
              <a:rPr lang="en-GB" altLang="tr-TR" sz="2000" dirty="0"/>
            </a:br>
            <a:endParaRPr lang="en-GB" altLang="tr-TR" sz="2400" dirty="0"/>
          </a:p>
        </p:txBody>
      </p:sp>
      <p:sp>
        <p:nvSpPr>
          <p:cNvPr id="5122" name="Rectangle 4"/>
          <p:cNvSpPr>
            <a:spLocks noGrp="1" noChangeArrowheads="1"/>
          </p:cNvSpPr>
          <p:nvPr>
            <p:ph idx="1"/>
          </p:nvPr>
        </p:nvSpPr>
        <p:spPr>
          <a:xfrm>
            <a:off x="590843" y="1153551"/>
            <a:ext cx="11000935" cy="5064369"/>
          </a:xfrm>
          <a:noFill/>
        </p:spPr>
        <p:txBody>
          <a:bodyPr/>
          <a:lstStyle/>
          <a:p>
            <a:pPr marL="342900" indent="-342900">
              <a:lnSpc>
                <a:spcPct val="200000"/>
              </a:lnSpc>
            </a:pPr>
            <a:r>
              <a:rPr lang="tr-TR" altLang="tr-TR" sz="1800" dirty="0">
                <a:solidFill>
                  <a:schemeClr val="tx1"/>
                </a:solidFill>
              </a:rPr>
              <a:t>Makine ve ünite sayısı yetişmez oluyor,</a:t>
            </a:r>
          </a:p>
          <a:p>
            <a:pPr marL="342900" indent="-342900">
              <a:lnSpc>
                <a:spcPct val="200000"/>
              </a:lnSpc>
            </a:pPr>
            <a:r>
              <a:rPr lang="tr-TR" altLang="tr-TR" sz="1800" dirty="0">
                <a:solidFill>
                  <a:schemeClr val="tx1"/>
                </a:solidFill>
              </a:rPr>
              <a:t>Yüksek pompa hızı ve daha geçirgen filtre kullanıp, daha kısa süre diyaliz yapılmaya başlanıyor</a:t>
            </a:r>
          </a:p>
          <a:p>
            <a:pPr marL="342900" indent="-342900">
              <a:lnSpc>
                <a:spcPct val="200000"/>
              </a:lnSpc>
            </a:pPr>
            <a:r>
              <a:rPr lang="tr-TR" altLang="tr-TR" sz="1800" dirty="0">
                <a:solidFill>
                  <a:schemeClr val="tx1"/>
                </a:solidFill>
              </a:rPr>
              <a:t>Sonunda bütün dünyada, haftada 3 kez 4 saat diyaliz yerleşiyor.</a:t>
            </a:r>
            <a:endParaRPr lang="en-GB" altLang="tr-TR" sz="18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2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tr-TR" sz="1800" dirty="0">
                <a:solidFill>
                  <a:schemeClr val="tx1"/>
                </a:solidFill>
              </a:rPr>
              <a:t>2/3’ ü hemodiyaliz (HD), &gt;%90 konvansiyonel HD (3x4 s/hf) </a:t>
            </a:r>
          </a:p>
          <a:p>
            <a:pPr marL="285750" indent="-285750">
              <a:lnSpc>
                <a:spcPct val="2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tr-TR" sz="1800" dirty="0">
                <a:solidFill>
                  <a:schemeClr val="tx1"/>
                </a:solidFill>
              </a:rPr>
              <a:t>HD yaşam kurtarıcı, ama sonuçlar parlak değil</a:t>
            </a:r>
            <a:endParaRPr lang="en-GB" sz="18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200000"/>
              </a:lnSpc>
            </a:pPr>
            <a:endParaRPr lang="en-GB" altLang="tr-TR" sz="1800" dirty="0"/>
          </a:p>
          <a:p>
            <a:pPr marL="342900" indent="-342900"/>
            <a:endParaRPr lang="tr-TR" altLang="tr-TR" sz="18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45CCC7-22AF-41FD-939F-96747130F4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7A64CF8F-0FEE-4497-8017-BB72E7139A7F}" type="datetime1">
              <a:rPr lang="en-GB" altLang="tr-TR" smtClean="0"/>
              <a:t>10/11/2022</a:t>
            </a:fld>
            <a:endParaRPr lang="en-GB" alt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E8196-56DC-4334-B6BA-C2A888E04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GB" altLang="tr-TR"/>
              <a:t>Ev Hemodiyalizi © Copyright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8E3A29-7BAA-4340-A0E8-04E975AFA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defRPr/>
            </a:pPr>
            <a:fld id="{57C96497-24AD-4F3E-B635-770BFBA64E15}" type="slidenum">
              <a:rPr lang="en-GB" altLang="tr-TR" smtClean="0"/>
              <a:pPr>
                <a:defRPr/>
              </a:pPr>
              <a:t>5</a:t>
            </a:fld>
            <a:endParaRPr lang="en-GB" altLang="tr-TR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393CEED-0894-4691-B76C-73210FE945FF}"/>
              </a:ext>
            </a:extLst>
          </p:cNvPr>
          <p:cNvSpPr txBox="1">
            <a:spLocks noChangeArrowheads="1"/>
          </p:cNvSpPr>
          <p:nvPr/>
        </p:nvSpPr>
        <p:spPr>
          <a:xfrm>
            <a:off x="773723" y="110809"/>
            <a:ext cx="9678571" cy="90206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tr-TR" altLang="tr-TR" sz="2800" dirty="0"/>
            </a:br>
            <a:r>
              <a:rPr lang="en-GB" altLang="tr-TR" dirty="0" err="1"/>
              <a:t>Başlangıç</a:t>
            </a:r>
            <a:endParaRPr lang="en-GB" altLang="tr-TR" b="1" dirty="0"/>
          </a:p>
        </p:txBody>
      </p:sp>
    </p:spTree>
    <p:extLst>
      <p:ext uri="{BB962C8B-B14F-4D97-AF65-F5344CB8AC3E}">
        <p14:creationId xmlns:p14="http://schemas.microsoft.com/office/powerpoint/2010/main" val="878749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391551" y="332295"/>
            <a:ext cx="8229600" cy="931504"/>
          </a:xfrm>
        </p:spPr>
        <p:txBody>
          <a:bodyPr>
            <a:noAutofit/>
          </a:bodyPr>
          <a:lstStyle/>
          <a:p>
            <a:r>
              <a:rPr lang="en-GB" dirty="0" err="1"/>
              <a:t>Gelişen</a:t>
            </a:r>
            <a:r>
              <a:rPr lang="en-GB" dirty="0"/>
              <a:t> </a:t>
            </a:r>
            <a:r>
              <a:rPr lang="en-GB" dirty="0" err="1"/>
              <a:t>sorunlar</a:t>
            </a:r>
            <a:r>
              <a:rPr lang="en-GB" dirty="0"/>
              <a:t> </a:t>
            </a:r>
            <a:br>
              <a:rPr lang="tr-TR" sz="2800" dirty="0">
                <a:solidFill>
                  <a:srgbClr val="FFFF00"/>
                </a:solidFill>
              </a:rPr>
            </a:br>
            <a:endParaRPr lang="tr-TR" sz="2800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7507" y="1544113"/>
            <a:ext cx="10592972" cy="3769773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tr-TR" sz="1800" dirty="0">
                <a:solidFill>
                  <a:schemeClr val="tx1"/>
                </a:solidFill>
              </a:rPr>
              <a:t>Genel popülasyona kıyasla tüm nedenli mortalite 7 kat, kardiyovasküler mortalite 9 kat daha fazla</a:t>
            </a:r>
          </a:p>
          <a:p>
            <a:pPr>
              <a:spcAft>
                <a:spcPts val="1800"/>
              </a:spcAft>
            </a:pPr>
            <a:r>
              <a:rPr lang="tr-TR" sz="1800" dirty="0">
                <a:solidFill>
                  <a:schemeClr val="tx1"/>
                </a:solidFill>
              </a:rPr>
              <a:t>Genel popülasyonda 55 yaşında yaşam beklentisi 25 yıl, </a:t>
            </a:r>
            <a:r>
              <a:rPr lang="tr-TR" sz="1800" dirty="0" err="1">
                <a:solidFill>
                  <a:schemeClr val="tx1"/>
                </a:solidFill>
              </a:rPr>
              <a:t>HD’de</a:t>
            </a:r>
            <a:r>
              <a:rPr lang="tr-TR" sz="1800" dirty="0">
                <a:solidFill>
                  <a:schemeClr val="tx1"/>
                </a:solidFill>
              </a:rPr>
              <a:t> 5 yıl</a:t>
            </a:r>
          </a:p>
          <a:p>
            <a:pPr>
              <a:spcAft>
                <a:spcPts val="1800"/>
              </a:spcAft>
            </a:pPr>
            <a:r>
              <a:rPr lang="tr-TR" sz="1800" dirty="0">
                <a:solidFill>
                  <a:schemeClr val="tx1"/>
                </a:solidFill>
              </a:rPr>
              <a:t>Çalışmama/çalışamama oranı %71, genel popülasyonda %10</a:t>
            </a:r>
          </a:p>
          <a:p>
            <a:pPr>
              <a:spcAft>
                <a:spcPts val="1800"/>
              </a:spcAft>
            </a:pPr>
            <a:r>
              <a:rPr lang="tr-TR" sz="1800" dirty="0">
                <a:solidFill>
                  <a:schemeClr val="tx1"/>
                </a:solidFill>
              </a:rPr>
              <a:t>Özellikle </a:t>
            </a:r>
            <a:r>
              <a:rPr lang="tr-TR" sz="1800" dirty="0" err="1">
                <a:solidFill>
                  <a:schemeClr val="tx1"/>
                </a:solidFill>
              </a:rPr>
              <a:t>kardiyovasküler</a:t>
            </a:r>
            <a:r>
              <a:rPr lang="tr-TR" sz="1800" dirty="0">
                <a:solidFill>
                  <a:schemeClr val="tx1"/>
                </a:solidFill>
              </a:rPr>
              <a:t> nedenle sık </a:t>
            </a:r>
            <a:r>
              <a:rPr lang="tr-TR" sz="1800" dirty="0" err="1">
                <a:solidFill>
                  <a:schemeClr val="tx1"/>
                </a:solidFill>
              </a:rPr>
              <a:t>hospitalizasyon</a:t>
            </a:r>
            <a:r>
              <a:rPr lang="tr-TR" sz="1800" dirty="0">
                <a:solidFill>
                  <a:schemeClr val="tx1"/>
                </a:solidFill>
              </a:rPr>
              <a:t>, hastane yatışları toplam maliyetin %38’i (HD %35)</a:t>
            </a:r>
          </a:p>
          <a:p>
            <a:pPr>
              <a:spcAft>
                <a:spcPts val="1800"/>
              </a:spcAft>
            </a:pPr>
            <a:endParaRPr lang="tr-TR" sz="2400" dirty="0"/>
          </a:p>
          <a:p>
            <a:pPr>
              <a:spcAft>
                <a:spcPts val="1800"/>
              </a:spcAft>
            </a:pPr>
            <a:endParaRPr lang="tr-TR" sz="24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685304" y="5591539"/>
            <a:ext cx="109868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400" i="1" dirty="0"/>
              <a:t>Bell CM, et al. Med Decis Making. 2001 Jul-Aug;</a:t>
            </a:r>
            <a:r>
              <a:rPr lang="tr-TR" sz="1400" i="1" dirty="0"/>
              <a:t> </a:t>
            </a:r>
            <a:r>
              <a:rPr lang="da-DK" sz="1400" i="1" dirty="0"/>
              <a:t>21(4):</a:t>
            </a:r>
            <a:r>
              <a:rPr lang="tr-TR" sz="1400" i="1" dirty="0"/>
              <a:t> </a:t>
            </a:r>
            <a:r>
              <a:rPr lang="da-DK" sz="1400" i="1" dirty="0"/>
              <a:t>288-94</a:t>
            </a:r>
            <a:endParaRPr lang="tr-TR" sz="1400" i="1" dirty="0"/>
          </a:p>
          <a:p>
            <a:pPr algn="r"/>
            <a:r>
              <a:rPr lang="tr-TR" sz="1400" i="1" dirty="0" err="1"/>
              <a:t>Muehrer</a:t>
            </a:r>
            <a:r>
              <a:rPr lang="tr-TR" sz="1400" i="1" dirty="0"/>
              <a:t> RJ, et al. </a:t>
            </a:r>
            <a:r>
              <a:rPr lang="tr-TR" sz="1400" i="1" dirty="0" err="1"/>
              <a:t>Clin</a:t>
            </a:r>
            <a:r>
              <a:rPr lang="tr-TR" sz="1400" i="1" dirty="0"/>
              <a:t> J </a:t>
            </a:r>
            <a:r>
              <a:rPr lang="tr-TR" sz="1400" i="1" dirty="0" err="1"/>
              <a:t>Am</a:t>
            </a:r>
            <a:r>
              <a:rPr lang="tr-TR" sz="1400" i="1" dirty="0"/>
              <a:t> </a:t>
            </a:r>
            <a:r>
              <a:rPr lang="tr-TR" sz="1400" i="1" dirty="0" err="1"/>
              <a:t>Soc</a:t>
            </a:r>
            <a:r>
              <a:rPr lang="tr-TR" sz="1400" i="1" dirty="0"/>
              <a:t> </a:t>
            </a:r>
            <a:r>
              <a:rPr lang="tr-TR" sz="1400" i="1" dirty="0" err="1"/>
              <a:t>Nephrol</a:t>
            </a:r>
            <a:r>
              <a:rPr lang="tr-TR" sz="1400" i="1" dirty="0"/>
              <a:t>. 2011; 6(3): 489-96</a:t>
            </a:r>
          </a:p>
          <a:p>
            <a:pPr algn="r"/>
            <a:r>
              <a:rPr lang="en-US" sz="1400" i="1" dirty="0"/>
              <a:t>USRDS 2013 Annual Data Report</a:t>
            </a:r>
            <a:endParaRPr lang="tr-TR" sz="1400" i="1" dirty="0"/>
          </a:p>
        </p:txBody>
      </p:sp>
      <p:sp>
        <p:nvSpPr>
          <p:cNvPr id="8" name="Metin kutusu 7"/>
          <p:cNvSpPr txBox="1"/>
          <p:nvPr/>
        </p:nvSpPr>
        <p:spPr>
          <a:xfrm>
            <a:off x="727507" y="4852875"/>
            <a:ext cx="109446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400" i="1" dirty="0" err="1"/>
              <a:t>Collins</a:t>
            </a:r>
            <a:r>
              <a:rPr lang="tr-TR" sz="1400" i="1" dirty="0"/>
              <a:t> AJ et al. </a:t>
            </a:r>
            <a:r>
              <a:rPr lang="tr-TR" sz="1400" i="1" dirty="0" err="1"/>
              <a:t>Am</a:t>
            </a:r>
            <a:r>
              <a:rPr lang="tr-TR" sz="1400" i="1" dirty="0"/>
              <a:t> J </a:t>
            </a:r>
            <a:r>
              <a:rPr lang="tr-TR" sz="1400" i="1" dirty="0" err="1"/>
              <a:t>Kidney</a:t>
            </a:r>
            <a:r>
              <a:rPr lang="tr-TR" sz="1400" i="1" dirty="0"/>
              <a:t> </a:t>
            </a:r>
            <a:r>
              <a:rPr lang="tr-TR" sz="1400" i="1" dirty="0" err="1"/>
              <a:t>Dis</a:t>
            </a:r>
            <a:r>
              <a:rPr lang="tr-TR" sz="1400" i="1" dirty="0"/>
              <a:t>. 2013; 61(</a:t>
            </a:r>
            <a:r>
              <a:rPr lang="tr-TR" sz="1400" i="1" dirty="0" err="1"/>
              <a:t>Suppl</a:t>
            </a:r>
            <a:r>
              <a:rPr lang="tr-TR" sz="1400" i="1" dirty="0"/>
              <a:t> 1): A7, e1-e476</a:t>
            </a:r>
          </a:p>
          <a:p>
            <a:pPr algn="r"/>
            <a:r>
              <a:rPr lang="tr-TR" sz="1400" i="1" dirty="0"/>
              <a:t>De </a:t>
            </a:r>
            <a:r>
              <a:rPr lang="tr-TR" sz="1400" i="1" dirty="0" err="1"/>
              <a:t>Jager</a:t>
            </a:r>
            <a:r>
              <a:rPr lang="tr-TR" sz="1400" i="1" dirty="0"/>
              <a:t> DJ et al. JAMA 2009; 302(16):1782-9</a:t>
            </a:r>
            <a:endParaRPr lang="tr-TR" sz="1400" dirty="0"/>
          </a:p>
          <a:p>
            <a:pPr algn="r"/>
            <a:r>
              <a:rPr lang="en-GB" sz="1400" i="1" dirty="0"/>
              <a:t>USRDS 2009 Annual Data Report</a:t>
            </a:r>
            <a:endParaRPr lang="tr-TR" sz="1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9343C2-BBB4-4D6A-8C62-DC7B9078D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DB99E-5591-4A1E-9CF3-19F497E2F6EC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5370F-4106-47E2-9DA9-00FD31C07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C81AC-0D90-4049-BB53-5BCA629A6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51930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715108" y="281854"/>
            <a:ext cx="8229600" cy="931504"/>
          </a:xfrm>
        </p:spPr>
        <p:txBody>
          <a:bodyPr>
            <a:noAutofit/>
          </a:bodyPr>
          <a:lstStyle/>
          <a:p>
            <a:r>
              <a:rPr lang="en-GB" dirty="0" err="1"/>
              <a:t>Gelişen</a:t>
            </a:r>
            <a:r>
              <a:rPr lang="en-GB" dirty="0"/>
              <a:t> </a:t>
            </a:r>
            <a:r>
              <a:rPr lang="en-GB" dirty="0" err="1"/>
              <a:t>sorunlar</a:t>
            </a:r>
            <a:br>
              <a:rPr lang="tr-TR" sz="2800" dirty="0">
                <a:solidFill>
                  <a:srgbClr val="FFFF00"/>
                </a:solidFill>
              </a:rPr>
            </a:br>
            <a:endParaRPr lang="tr-TR" sz="2800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4204" y="1289202"/>
            <a:ext cx="5960041" cy="4625609"/>
          </a:xfrm>
        </p:spPr>
        <p:txBody>
          <a:bodyPr>
            <a:normAutofit/>
          </a:bodyPr>
          <a:lstStyle/>
          <a:p>
            <a:r>
              <a:rPr lang="tr-TR" sz="1800" dirty="0">
                <a:solidFill>
                  <a:schemeClr val="tx1"/>
                </a:solidFill>
              </a:rPr>
              <a:t>Yoğun yakınmaları; &gt;2/3’ünde &gt;2 saat post-HD halsizlik</a:t>
            </a:r>
          </a:p>
          <a:p>
            <a:r>
              <a:rPr lang="tr-TR" sz="1800" dirty="0">
                <a:solidFill>
                  <a:schemeClr val="tx1"/>
                </a:solidFill>
              </a:rPr>
              <a:t>Yaşam kalitesi </a:t>
            </a:r>
            <a:r>
              <a:rPr lang="tr-TR" sz="1800" dirty="0" err="1">
                <a:solidFill>
                  <a:schemeClr val="tx1"/>
                </a:solidFill>
              </a:rPr>
              <a:t>metastatik</a:t>
            </a:r>
            <a:r>
              <a:rPr lang="tr-TR" sz="1800" dirty="0">
                <a:solidFill>
                  <a:schemeClr val="tx1"/>
                </a:solidFill>
              </a:rPr>
              <a:t> karaciğer kanseri ve sağaltıma dirençli </a:t>
            </a:r>
            <a:r>
              <a:rPr lang="tr-TR" sz="1800" dirty="0" err="1">
                <a:solidFill>
                  <a:schemeClr val="tx1"/>
                </a:solidFill>
              </a:rPr>
              <a:t>non-Hodgkin</a:t>
            </a:r>
            <a:r>
              <a:rPr lang="tr-TR" sz="1800" dirty="0">
                <a:solidFill>
                  <a:schemeClr val="tx1"/>
                </a:solidFill>
              </a:rPr>
              <a:t> </a:t>
            </a:r>
            <a:r>
              <a:rPr lang="tr-TR" sz="1800" dirty="0" err="1">
                <a:solidFill>
                  <a:schemeClr val="tx1"/>
                </a:solidFill>
              </a:rPr>
              <a:t>lenfomadan</a:t>
            </a:r>
            <a:r>
              <a:rPr lang="tr-TR" sz="1800" dirty="0">
                <a:solidFill>
                  <a:schemeClr val="tx1"/>
                </a:solidFill>
              </a:rPr>
              <a:t> daha kötü</a:t>
            </a:r>
          </a:p>
          <a:p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816" y="788693"/>
            <a:ext cx="4718614" cy="4625609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5800549" y="5568036"/>
            <a:ext cx="59600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400" i="1" dirty="0"/>
              <a:t>Bell CM, et al. Med Decis Making. 2001 Jul-Aug;</a:t>
            </a:r>
            <a:r>
              <a:rPr lang="tr-TR" sz="1400" i="1" dirty="0"/>
              <a:t> </a:t>
            </a:r>
            <a:r>
              <a:rPr lang="da-DK" sz="1400" i="1" dirty="0"/>
              <a:t>21(4):</a:t>
            </a:r>
            <a:r>
              <a:rPr lang="tr-TR" sz="1400" i="1" dirty="0"/>
              <a:t> </a:t>
            </a:r>
            <a:r>
              <a:rPr lang="da-DK" sz="1400" i="1" dirty="0"/>
              <a:t>288-94</a:t>
            </a:r>
            <a:endParaRPr lang="tr-TR" sz="1400" i="1" dirty="0"/>
          </a:p>
          <a:p>
            <a:pPr algn="r"/>
            <a:r>
              <a:rPr lang="tr-TR" sz="1400" i="1" dirty="0" err="1"/>
              <a:t>Kaplin</a:t>
            </a:r>
            <a:r>
              <a:rPr lang="tr-TR" sz="1400" i="1" dirty="0"/>
              <a:t> B et al. </a:t>
            </a:r>
            <a:r>
              <a:rPr lang="tr-TR" sz="1400" i="1" dirty="0" err="1"/>
              <a:t>Nephrol</a:t>
            </a:r>
            <a:r>
              <a:rPr lang="tr-TR" sz="1400" i="1" dirty="0"/>
              <a:t> Dial </a:t>
            </a:r>
            <a:r>
              <a:rPr lang="tr-TR" sz="1400" i="1" dirty="0" err="1"/>
              <a:t>Transplant</a:t>
            </a:r>
            <a:r>
              <a:rPr lang="tr-TR" sz="1400" i="1" dirty="0"/>
              <a:t> 2011; 26: 2656-63</a:t>
            </a:r>
          </a:p>
          <a:p>
            <a:pPr algn="r"/>
            <a:r>
              <a:rPr lang="tr-TR" sz="1400" i="1" dirty="0" err="1"/>
              <a:t>Rayner</a:t>
            </a:r>
            <a:r>
              <a:rPr lang="tr-TR" sz="1400" i="1" dirty="0"/>
              <a:t> HC et al. </a:t>
            </a:r>
            <a:r>
              <a:rPr lang="tr-TR" sz="1400" i="1" dirty="0" err="1"/>
              <a:t>Am</a:t>
            </a:r>
            <a:r>
              <a:rPr lang="tr-TR" sz="1400" i="1" dirty="0"/>
              <a:t> J </a:t>
            </a:r>
            <a:r>
              <a:rPr lang="tr-TR" sz="1400" i="1" dirty="0" err="1"/>
              <a:t>Kidney</a:t>
            </a:r>
            <a:r>
              <a:rPr lang="tr-TR" sz="1400" i="1" dirty="0"/>
              <a:t> </a:t>
            </a:r>
            <a:r>
              <a:rPr lang="tr-TR" sz="1400" i="1" dirty="0" err="1"/>
              <a:t>Dis</a:t>
            </a:r>
            <a:r>
              <a:rPr lang="tr-TR" sz="1400" i="1" dirty="0"/>
              <a:t> 2014; 64: 86-94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70" y="3135980"/>
            <a:ext cx="4546976" cy="299695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FE1A1-C695-4123-AD77-0F6A6135F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FA156-A72B-4FBD-937F-82A6A4C1F1D5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232B9C-E60A-419A-AAE3-061E4F7C1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BB602F-B63F-447D-921B-8C3761DB0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3263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C2A5C6-17BB-4633-89E3-9E9B2AC808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64D825-144D-4E56-98EE-35DCADBD4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2EF98-46F0-42A6-A077-F54E6DF5F741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CD8632-9A68-45D2-87F3-36C16969F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68C946-83C4-4BDD-A1E2-882E208C0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8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BAF080-5862-426A-8E0E-E3AA7A8A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617" y="202128"/>
            <a:ext cx="11017249" cy="720081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Morbidite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ve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mortalite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nedenleri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012BD74-05FC-4619-995B-1864F41429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5196880"/>
              </p:ext>
            </p:extLst>
          </p:nvPr>
        </p:nvGraphicFramePr>
        <p:xfrm>
          <a:off x="1795214" y="1071774"/>
          <a:ext cx="8007643" cy="4714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65943E27-E276-443C-915A-B8F2277C1568}"/>
              </a:ext>
            </a:extLst>
          </p:cNvPr>
          <p:cNvSpPr/>
          <p:nvPr/>
        </p:nvSpPr>
        <p:spPr bwMode="gray">
          <a:xfrm>
            <a:off x="3430681" y="1017370"/>
            <a:ext cx="5052137" cy="1206771"/>
          </a:xfrm>
          <a:prstGeom prst="flowChartAlternateProcess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800"/>
              </a:spcAft>
            </a:pPr>
            <a:r>
              <a:rPr lang="tr-TR" sz="1300" dirty="0">
                <a:solidFill>
                  <a:schemeClr val="tx1"/>
                </a:solidFill>
              </a:rPr>
              <a:t>Renal Ccr 120 ml/dk, konvansiyonel HD’de 12.9 ml/dk </a:t>
            </a:r>
            <a:r>
              <a:rPr lang="tr-TR" sz="1300" b="1" dirty="0">
                <a:solidFill>
                  <a:schemeClr val="tx1"/>
                </a:solidFill>
              </a:rPr>
              <a:t>(%10)</a:t>
            </a:r>
          </a:p>
          <a:p>
            <a:pPr>
              <a:spcAft>
                <a:spcPts val="1800"/>
              </a:spcAft>
            </a:pPr>
            <a:r>
              <a:rPr lang="tr-TR" sz="1300" dirty="0">
                <a:solidFill>
                  <a:schemeClr val="tx1"/>
                </a:solidFill>
              </a:rPr>
              <a:t>Orta-büyük moleküllü toksinlerin klirensi çok daha düşük </a:t>
            </a:r>
            <a:r>
              <a:rPr lang="tr-TR" sz="1300" i="1" dirty="0">
                <a:solidFill>
                  <a:schemeClr val="tx1"/>
                </a:solidFill>
              </a:rPr>
              <a:t>(örneğin beta-2 mikroglobulin düzeyi sürekli artıyor ve mortalite için risk) </a:t>
            </a:r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9C0E1206-F3B0-4BE6-A447-BA850A2E53FF}"/>
              </a:ext>
            </a:extLst>
          </p:cNvPr>
          <p:cNvSpPr/>
          <p:nvPr/>
        </p:nvSpPr>
        <p:spPr bwMode="gray">
          <a:xfrm>
            <a:off x="7805091" y="2707748"/>
            <a:ext cx="3798283" cy="11139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800"/>
              </a:spcAft>
            </a:pPr>
            <a:r>
              <a:rPr lang="tr-TR" sz="1300" dirty="0">
                <a:solidFill>
                  <a:schemeClr val="tx1"/>
                </a:solidFill>
              </a:rPr>
              <a:t>Antihipertansif kullanımı %60-90, sist KB &gt;140 mmHg % 55-75</a:t>
            </a:r>
          </a:p>
          <a:p>
            <a:pPr>
              <a:spcAft>
                <a:spcPts val="1800"/>
              </a:spcAft>
            </a:pPr>
            <a:r>
              <a:rPr lang="tr-TR" sz="1300" dirty="0">
                <a:solidFill>
                  <a:schemeClr val="tx1"/>
                </a:solidFill>
              </a:rPr>
              <a:t>Kalp yetmezliğine bağlı hospitalizasyon </a:t>
            </a:r>
            <a:r>
              <a:rPr lang="en-GB" sz="1300" dirty="0" err="1">
                <a:solidFill>
                  <a:schemeClr val="tx1"/>
                </a:solidFill>
              </a:rPr>
              <a:t>yüksek</a:t>
            </a:r>
            <a:endParaRPr lang="tr-TR" sz="1300" dirty="0">
              <a:solidFill>
                <a:schemeClr val="tx1"/>
              </a:solidFill>
            </a:endParaRPr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9DBE9108-CC87-45A8-B0AF-CE19E1F09423}"/>
              </a:ext>
            </a:extLst>
          </p:cNvPr>
          <p:cNvSpPr/>
          <p:nvPr/>
        </p:nvSpPr>
        <p:spPr bwMode="gray">
          <a:xfrm>
            <a:off x="7805090" y="4665622"/>
            <a:ext cx="3760049" cy="1113959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300" dirty="0" err="1">
                <a:solidFill>
                  <a:schemeClr val="tx1"/>
                </a:solidFill>
              </a:rPr>
              <a:t>Hipotansiyon</a:t>
            </a:r>
            <a:r>
              <a:rPr lang="en-GB" sz="1300" dirty="0">
                <a:solidFill>
                  <a:schemeClr val="tx1"/>
                </a:solidFill>
              </a:rPr>
              <a:t>, </a:t>
            </a:r>
            <a:r>
              <a:rPr lang="en-GB" sz="1300" dirty="0" err="1">
                <a:solidFill>
                  <a:schemeClr val="tx1"/>
                </a:solidFill>
              </a:rPr>
              <a:t>miyokardiyal</a:t>
            </a:r>
            <a:r>
              <a:rPr lang="en-GB" sz="1300" dirty="0">
                <a:solidFill>
                  <a:schemeClr val="tx1"/>
                </a:solidFill>
              </a:rPr>
              <a:t> </a:t>
            </a:r>
            <a:r>
              <a:rPr lang="en-GB" sz="1300" dirty="0" err="1">
                <a:solidFill>
                  <a:schemeClr val="tx1"/>
                </a:solidFill>
              </a:rPr>
              <a:t>bozulma</a:t>
            </a:r>
            <a:r>
              <a:rPr lang="en-GB" sz="1300" dirty="0">
                <a:solidFill>
                  <a:schemeClr val="tx1"/>
                </a:solidFill>
              </a:rPr>
              <a:t>, </a:t>
            </a:r>
            <a:r>
              <a:rPr lang="en-GB" sz="1300" dirty="0" err="1">
                <a:solidFill>
                  <a:schemeClr val="tx1"/>
                </a:solidFill>
              </a:rPr>
              <a:t>hipervolemi</a:t>
            </a:r>
            <a:endParaRPr lang="en-GB" sz="1300" dirty="0">
              <a:solidFill>
                <a:schemeClr val="tx1"/>
              </a:solidFill>
            </a:endParaRPr>
          </a:p>
          <a:p>
            <a:endParaRPr lang="en-GB" sz="1300" dirty="0">
              <a:solidFill>
                <a:schemeClr val="tx1"/>
              </a:solidFill>
            </a:endParaRPr>
          </a:p>
          <a:p>
            <a:r>
              <a:rPr lang="en-GB" sz="1300" b="1" dirty="0">
                <a:solidFill>
                  <a:schemeClr val="tx1"/>
                </a:solidFill>
              </a:rPr>
              <a:t>&gt;10 ml/kg/s UF </a:t>
            </a:r>
            <a:r>
              <a:rPr lang="en-GB" sz="1300" b="1" dirty="0">
                <a:solidFill>
                  <a:schemeClr val="tx1"/>
                </a:solidFill>
                <a:cs typeface="Calibri" panose="020F0502020204030204" pitchFamily="34" charset="0"/>
              </a:rPr>
              <a:t>→  </a:t>
            </a:r>
            <a:r>
              <a:rPr lang="en-GB" sz="1300" b="1" dirty="0" err="1">
                <a:solidFill>
                  <a:schemeClr val="tx1"/>
                </a:solidFill>
              </a:rPr>
              <a:t>Mortalitede</a:t>
            </a:r>
            <a:r>
              <a:rPr lang="en-GB" sz="1300" b="1" dirty="0">
                <a:solidFill>
                  <a:schemeClr val="tx1"/>
                </a:solidFill>
              </a:rPr>
              <a:t> </a:t>
            </a:r>
            <a:r>
              <a:rPr lang="en-GB" sz="1300" b="1" dirty="0" err="1">
                <a:solidFill>
                  <a:schemeClr val="tx1"/>
                </a:solidFill>
              </a:rPr>
              <a:t>artış</a:t>
            </a:r>
            <a:endParaRPr lang="en-GB" sz="1300" b="1" dirty="0">
              <a:solidFill>
                <a:schemeClr val="tx1"/>
              </a:solidFill>
            </a:endParaRPr>
          </a:p>
        </p:txBody>
      </p:sp>
      <p:sp>
        <p:nvSpPr>
          <p:cNvPr id="20" name="Flowchart: Alternate Process 19">
            <a:extLst>
              <a:ext uri="{FF2B5EF4-FFF2-40B4-BE49-F238E27FC236}">
                <a16:creationId xmlns:a16="http://schemas.microsoft.com/office/drawing/2014/main" id="{9D694A75-93DD-4786-9CAC-E8081FA75C41}"/>
              </a:ext>
            </a:extLst>
          </p:cNvPr>
          <p:cNvSpPr/>
          <p:nvPr/>
        </p:nvSpPr>
        <p:spPr bwMode="gray">
          <a:xfrm>
            <a:off x="354017" y="4665621"/>
            <a:ext cx="3798283" cy="1113960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1800"/>
              </a:spcAft>
            </a:pPr>
            <a:r>
              <a:rPr lang="tr-TR" sz="1300" dirty="0">
                <a:solidFill>
                  <a:schemeClr val="tx1"/>
                </a:solidFill>
              </a:rPr>
              <a:t>Yaygın fosf</a:t>
            </a:r>
            <a:r>
              <a:rPr lang="en-GB" sz="1300" dirty="0">
                <a:solidFill>
                  <a:schemeClr val="tx1"/>
                </a:solidFill>
              </a:rPr>
              <a:t>or</a:t>
            </a:r>
            <a:r>
              <a:rPr lang="tr-TR" sz="1300" dirty="0">
                <a:solidFill>
                  <a:schemeClr val="tx1"/>
                </a:solidFill>
              </a:rPr>
              <a:t> bağlayıcı kullanımına karşın, yarısında P yüksek</a:t>
            </a:r>
          </a:p>
          <a:p>
            <a:pPr>
              <a:spcAft>
                <a:spcPts val="1800"/>
              </a:spcAft>
            </a:pPr>
            <a:r>
              <a:rPr lang="tr-TR" sz="1300" dirty="0">
                <a:solidFill>
                  <a:schemeClr val="tx1"/>
                </a:solidFill>
              </a:rPr>
              <a:t>Yüksek P ile vasküler kalsifikasyon, iki kat yüksek mortalite</a:t>
            </a:r>
          </a:p>
          <a:p>
            <a:endParaRPr lang="en-GB" sz="1300" b="1" dirty="0">
              <a:solidFill>
                <a:schemeClr val="tx1"/>
              </a:solidFill>
            </a:endParaRPr>
          </a:p>
        </p:txBody>
      </p:sp>
      <p:sp>
        <p:nvSpPr>
          <p:cNvPr id="21" name="Flowchart: Alternate Process 20">
            <a:extLst>
              <a:ext uri="{FF2B5EF4-FFF2-40B4-BE49-F238E27FC236}">
                <a16:creationId xmlns:a16="http://schemas.microsoft.com/office/drawing/2014/main" id="{18B08AE4-0118-44FB-A1B6-B9FACE30AFC2}"/>
              </a:ext>
            </a:extLst>
          </p:cNvPr>
          <p:cNvSpPr/>
          <p:nvPr/>
        </p:nvSpPr>
        <p:spPr>
          <a:xfrm>
            <a:off x="354017" y="2707747"/>
            <a:ext cx="3798283" cy="11139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800"/>
              </a:spcAft>
            </a:pPr>
            <a:endParaRPr lang="en-GB" sz="1300" dirty="0">
              <a:solidFill>
                <a:schemeClr val="tx1"/>
              </a:solidFill>
            </a:endParaRPr>
          </a:p>
          <a:p>
            <a:pPr>
              <a:spcAft>
                <a:spcPts val="800"/>
              </a:spcAft>
            </a:pPr>
            <a:r>
              <a:rPr lang="tr-TR" sz="1300" dirty="0">
                <a:solidFill>
                  <a:schemeClr val="tx1"/>
                </a:solidFill>
              </a:rPr>
              <a:t>Pazartesi ve Salı mortalite riski %34</a:t>
            </a:r>
            <a:r>
              <a:rPr lang="en-GB" sz="1300" dirty="0">
                <a:solidFill>
                  <a:schemeClr val="tx1"/>
                </a:solidFill>
              </a:rPr>
              <a:t>-</a:t>
            </a:r>
            <a:r>
              <a:rPr lang="tr-TR" sz="1300" dirty="0">
                <a:solidFill>
                  <a:schemeClr val="tx1"/>
                </a:solidFill>
              </a:rPr>
              <a:t> %22 daha yüksek</a:t>
            </a:r>
            <a:endParaRPr lang="en-GB" sz="1300" dirty="0">
              <a:solidFill>
                <a:schemeClr val="tx1"/>
              </a:solidFill>
            </a:endParaRPr>
          </a:p>
          <a:p>
            <a:pPr>
              <a:spcAft>
                <a:spcPts val="800"/>
              </a:spcAft>
            </a:pPr>
            <a:r>
              <a:rPr lang="tr-TR" sz="1300" b="1" dirty="0">
                <a:solidFill>
                  <a:schemeClr val="tx1"/>
                </a:solidFill>
              </a:rPr>
              <a:t>Uzun aranın son 12 saatinde ani ölüm riski 3 kat !</a:t>
            </a:r>
          </a:p>
          <a:p>
            <a:pPr>
              <a:spcAft>
                <a:spcPts val="800"/>
              </a:spcAft>
            </a:pPr>
            <a:endParaRPr lang="tr-TR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24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9A10E1-C1AC-40E1-BEC1-750223951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EB5D-406C-41E5-9B6F-312243EA5CFC}" type="datetime1">
              <a:rPr lang="en-GB" smtClean="0"/>
              <a:t>10/11/2022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78CE5-B2F8-44ED-A42B-8E9C6E200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 Hemodiyalizi © Copyright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17EBA5-E767-4FF7-8D7B-FAF547DE8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77E3DA0F-D8C2-4967-AB72-044E9F53E6E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7D84CE6-EC7B-450D-86C4-EB281798E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2702"/>
          </a:xfrm>
        </p:spPr>
        <p:txBody>
          <a:bodyPr>
            <a:normAutofit/>
          </a:bodyPr>
          <a:lstStyle/>
          <a:p>
            <a:r>
              <a:rPr lang="en-GB" sz="4400" dirty="0" err="1"/>
              <a:t>Sağkalımın</a:t>
            </a:r>
            <a:r>
              <a:rPr lang="en-GB" sz="4400" dirty="0"/>
              <a:t> </a:t>
            </a:r>
            <a:r>
              <a:rPr lang="en-GB" sz="4400" dirty="0" err="1"/>
              <a:t>belirleyicisi</a:t>
            </a:r>
            <a:endParaRPr lang="en-GB" sz="4400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B36C120-F920-40DF-91CE-577C38942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9677" y="1340894"/>
            <a:ext cx="3499390" cy="2155874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043B25-4922-44DD-84B6-EED46C7B8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749" y="3589834"/>
            <a:ext cx="3047245" cy="2155874"/>
          </a:xfrm>
          <a:prstGeom prst="rect">
            <a:avLst/>
          </a:prstGeom>
        </p:spPr>
      </p:pic>
      <p:sp>
        <p:nvSpPr>
          <p:cNvPr id="15" name="Metin Yer Tutucusu 1">
            <a:extLst>
              <a:ext uri="{FF2B5EF4-FFF2-40B4-BE49-F238E27FC236}">
                <a16:creationId xmlns:a16="http://schemas.microsoft.com/office/drawing/2014/main" id="{868D9E5F-177F-45FB-9982-D48C58157F03}"/>
              </a:ext>
            </a:extLst>
          </p:cNvPr>
          <p:cNvSpPr txBox="1">
            <a:spLocks/>
          </p:cNvSpPr>
          <p:nvPr/>
        </p:nvSpPr>
        <p:spPr>
          <a:xfrm>
            <a:off x="497384" y="1951536"/>
            <a:ext cx="6882293" cy="31835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0" indent="-380990">
              <a:spcBef>
                <a:spcPts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tr-TR" sz="1800" dirty="0"/>
              <a:t>Avustralya, 2001-2015 HD’e başlayan 16.994 hasta, sıklık &gt;3/hf olan </a:t>
            </a:r>
            <a:r>
              <a:rPr lang="en-US" sz="1800" dirty="0"/>
              <a:t>757 hasta</a:t>
            </a:r>
            <a:r>
              <a:rPr lang="tr-TR" sz="1800" dirty="0"/>
              <a:t> ile süre </a:t>
            </a:r>
            <a:r>
              <a:rPr lang="en-US" sz="1800" dirty="0"/>
              <a:t>&gt;5 </a:t>
            </a:r>
            <a:r>
              <a:rPr lang="tr-TR" sz="1800" dirty="0"/>
              <a:t>saat olan 518 hasta, diğerleriyle karşılaştır</a:t>
            </a:r>
            <a:r>
              <a:rPr lang="en-GB" sz="1800" dirty="0" err="1"/>
              <a:t>ılmış</a:t>
            </a:r>
            <a:endParaRPr lang="en-GB" sz="1800" dirty="0"/>
          </a:p>
          <a:p>
            <a:pPr marL="0" indent="0">
              <a:spcBef>
                <a:spcPts val="0"/>
              </a:spcBef>
              <a:buSzPct val="80000"/>
              <a:buNone/>
            </a:pPr>
            <a:endParaRPr lang="tr-TR" sz="1800" dirty="0"/>
          </a:p>
          <a:p>
            <a:pPr marL="380990" indent="-380990">
              <a:spcBef>
                <a:spcPts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tr-TR" sz="1800" dirty="0"/>
              <a:t>&gt;3/hf ve &gt;5 saat ile sağkalım avantajı; ancak sıklık ve süre birlikte değerlendirildiğinde,</a:t>
            </a:r>
            <a:endParaRPr lang="en-GB" sz="1800" dirty="0"/>
          </a:p>
          <a:p>
            <a:pPr marL="0" indent="0">
              <a:spcBef>
                <a:spcPts val="0"/>
              </a:spcBef>
              <a:buSzPct val="80000"/>
              <a:buNone/>
            </a:pPr>
            <a:endParaRPr lang="tr-TR" sz="1800" dirty="0"/>
          </a:p>
          <a:p>
            <a:pPr marL="380990" indent="-380990">
              <a:spcBef>
                <a:spcPts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tr-TR" sz="1800" dirty="0"/>
              <a:t>Yalnızca </a:t>
            </a:r>
            <a:r>
              <a:rPr lang="tr-TR" sz="1800" b="1" dirty="0"/>
              <a:t>seans süresi &gt;5 saat olanlarda </a:t>
            </a:r>
            <a:r>
              <a:rPr lang="tr-TR" sz="1800" dirty="0"/>
              <a:t>diğerlerine göre </a:t>
            </a:r>
            <a:r>
              <a:rPr lang="tr-TR" sz="1800" b="1" dirty="0"/>
              <a:t>mortalitede %43 azalma</a:t>
            </a:r>
            <a:r>
              <a:rPr lang="tr-TR" sz="1800" dirty="0"/>
              <a:t>; HR=0.57, %95 GA 0.44-0.74</a:t>
            </a:r>
            <a:endParaRPr lang="en-GB" sz="1800" dirty="0"/>
          </a:p>
          <a:p>
            <a:pPr marL="380990" indent="-380990">
              <a:spcBef>
                <a:spcPts val="0"/>
              </a:spcBef>
              <a:buSzPct val="80000"/>
              <a:buFont typeface="Wingdings" panose="05000000000000000000" pitchFamily="2" charset="2"/>
              <a:buChar char="§"/>
            </a:pPr>
            <a:endParaRPr lang="en-GB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380990" indent="-380990">
              <a:spcBef>
                <a:spcPts val="0"/>
              </a:spcBef>
              <a:buSzPct val="80000"/>
              <a:buFont typeface="Wingdings" panose="05000000000000000000" pitchFamily="2" charset="2"/>
              <a:buChar char="§"/>
            </a:pPr>
            <a:endParaRPr lang="en-GB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buSzPct val="80000"/>
              <a:buNone/>
            </a:pPr>
            <a:r>
              <a:rPr lang="en-GB" sz="2000" b="1" dirty="0" err="1">
                <a:solidFill>
                  <a:schemeClr val="accent1">
                    <a:lumMod val="50000"/>
                  </a:schemeClr>
                </a:solidFill>
              </a:rPr>
              <a:t>Sağkalımın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accent1">
                    <a:lumMod val="50000"/>
                  </a:schemeClr>
                </a:solidFill>
              </a:rPr>
              <a:t>tek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accent1">
                    <a:lumMod val="50000"/>
                  </a:schemeClr>
                </a:solidFill>
              </a:rPr>
              <a:t>belirleyicisi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accent1">
                    <a:lumMod val="50000"/>
                  </a:schemeClr>
                </a:solidFill>
              </a:rPr>
              <a:t>seans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accent1">
                    <a:lumMod val="50000"/>
                  </a:schemeClr>
                </a:solidFill>
              </a:rPr>
              <a:t>süresi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</a:rPr>
              <a:t>!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Metin Yer Tutucusu 1">
            <a:extLst>
              <a:ext uri="{FF2B5EF4-FFF2-40B4-BE49-F238E27FC236}">
                <a16:creationId xmlns:a16="http://schemas.microsoft.com/office/drawing/2014/main" id="{C4DD2A36-A1D4-44BD-B651-4EB1D1DFC37B}"/>
              </a:ext>
            </a:extLst>
          </p:cNvPr>
          <p:cNvSpPr txBox="1">
            <a:spLocks/>
          </p:cNvSpPr>
          <p:nvPr/>
        </p:nvSpPr>
        <p:spPr bwMode="gray">
          <a:xfrm>
            <a:off x="3224582" y="5838773"/>
            <a:ext cx="7940279" cy="4049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anose="05000000000000000000" pitchFamily="2" charset="2"/>
              <a:buNone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Verdana" panose="020B0604030504040204" pitchFamily="34" charset="0"/>
              <a:buNone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Verdana" panose="020B0604030504040204" pitchFamily="34" charset="0"/>
              <a:buNone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Verdana" panose="020B0604030504040204" pitchFamily="34" charset="0"/>
              <a:buNone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Verdana" panose="020B0604030504040204" pitchFamily="34" charset="0"/>
              <a:buNone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Verdana" panose="020B0604030504040204" pitchFamily="34" charset="0"/>
              <a:buNone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Verdana" panose="020B0604030504040204" pitchFamily="34" charset="0"/>
              <a:buNone/>
              <a:tabLst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9170"/>
            <a:r>
              <a:rPr lang="tr-TR" altLang="tr-TR" sz="1867" i="1" dirty="0" err="1">
                <a:solidFill>
                  <a:prstClr val="black"/>
                </a:solidFill>
                <a:latin typeface="Tw Cen MT"/>
              </a:rPr>
              <a:t>Emmett</a:t>
            </a:r>
            <a:r>
              <a:rPr lang="tr-TR" altLang="tr-TR" sz="1867" i="1" dirty="0">
                <a:solidFill>
                  <a:prstClr val="black"/>
                </a:solidFill>
                <a:latin typeface="Tw Cen MT"/>
              </a:rPr>
              <a:t> C et al. </a:t>
            </a:r>
            <a:r>
              <a:rPr lang="tr-TR" sz="1867" i="1" dirty="0" err="1">
                <a:solidFill>
                  <a:prstClr val="black"/>
                </a:solidFill>
                <a:latin typeface="Tw Cen MT"/>
              </a:rPr>
              <a:t>Nephrology</a:t>
            </a:r>
            <a:r>
              <a:rPr lang="tr-TR" sz="1867" i="1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867" i="1" dirty="0">
                <a:solidFill>
                  <a:prstClr val="black"/>
                </a:solidFill>
                <a:latin typeface="Tw Cen MT"/>
              </a:rPr>
              <a:t>20</a:t>
            </a:r>
            <a:r>
              <a:rPr lang="tr-TR" sz="1867" i="1" dirty="0">
                <a:solidFill>
                  <a:prstClr val="black"/>
                </a:solidFill>
                <a:latin typeface="Tw Cen MT"/>
              </a:rPr>
              <a:t>20</a:t>
            </a:r>
            <a:r>
              <a:rPr lang="en-US" sz="1867" i="1" dirty="0">
                <a:solidFill>
                  <a:prstClr val="black"/>
                </a:solidFill>
                <a:latin typeface="Tw Cen MT"/>
              </a:rPr>
              <a:t>; 2</a:t>
            </a:r>
            <a:r>
              <a:rPr lang="tr-TR" sz="1867" i="1" dirty="0">
                <a:solidFill>
                  <a:prstClr val="black"/>
                </a:solidFill>
                <a:latin typeface="Tw Cen MT"/>
              </a:rPr>
              <a:t>5</a:t>
            </a:r>
            <a:r>
              <a:rPr lang="en-US" sz="1867" i="1" dirty="0">
                <a:solidFill>
                  <a:prstClr val="black"/>
                </a:solidFill>
                <a:latin typeface="Tw Cen MT"/>
              </a:rPr>
              <a:t>:</a:t>
            </a:r>
            <a:r>
              <a:rPr lang="tr-TR" sz="1867" i="1" dirty="0">
                <a:solidFill>
                  <a:prstClr val="black"/>
                </a:solidFill>
                <a:latin typeface="Tw Cen MT"/>
              </a:rPr>
              <a:t> 323-31</a:t>
            </a:r>
          </a:p>
        </p:txBody>
      </p:sp>
    </p:spTree>
    <p:extLst>
      <p:ext uri="{BB962C8B-B14F-4D97-AF65-F5344CB8AC3E}">
        <p14:creationId xmlns:p14="http://schemas.microsoft.com/office/powerpoint/2010/main" val="234591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CC08-52A8-44F5-B8C0-93F720FF6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4697"/>
          </a:xfrm>
        </p:spPr>
        <p:txBody>
          <a:bodyPr>
            <a:normAutofit/>
          </a:bodyPr>
          <a:lstStyle/>
          <a:p>
            <a:r>
              <a:rPr lang="en-GB" dirty="0" err="1"/>
              <a:t>Seans</a:t>
            </a:r>
            <a:r>
              <a:rPr lang="en-GB" dirty="0"/>
              <a:t> </a:t>
            </a:r>
            <a:r>
              <a:rPr lang="en-GB" dirty="0" err="1"/>
              <a:t>süresinin</a:t>
            </a:r>
            <a:r>
              <a:rPr lang="en-GB" dirty="0"/>
              <a:t> </a:t>
            </a:r>
            <a:r>
              <a:rPr lang="en-GB" dirty="0" err="1"/>
              <a:t>etkisi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484AB-B768-4B78-A1D6-388CD72B9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85230-A6B2-4F5B-A0C4-36744E0A9F68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83D89-BD28-4593-B148-80347881E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D78E1-682E-4922-AD7E-104FE8D6F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7" name="İçerik Yer Tutucusu 2">
            <a:extLst>
              <a:ext uri="{FF2B5EF4-FFF2-40B4-BE49-F238E27FC236}">
                <a16:creationId xmlns:a16="http://schemas.microsoft.com/office/drawing/2014/main" id="{2DCEE426-D5D3-445F-81E0-CEE6954CF24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28391" y="1904731"/>
            <a:ext cx="4818131" cy="3357791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000" dirty="0"/>
              <a:t>Seans süresinde her 30 dk uzama ile tüm nedenli mortalite, KV mortalite, ani ölüm ve hospitalizasyonda azalma</a:t>
            </a:r>
            <a:endParaRPr lang="en-GB" altLang="tr-TR" sz="2000" dirty="0"/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altLang="tr-TR" sz="2000" dirty="0"/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000" dirty="0"/>
              <a:t>Daha düşük kan basıncı, fosf</a:t>
            </a:r>
            <a:r>
              <a:rPr lang="en-GB" altLang="tr-TR" sz="2000" dirty="0"/>
              <a:t>or</a:t>
            </a:r>
            <a:r>
              <a:rPr lang="tr-TR" altLang="tr-TR" sz="2000" dirty="0"/>
              <a:t>, </a:t>
            </a:r>
            <a:endParaRPr lang="en-GB" altLang="tr-TR" sz="2000" dirty="0"/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altLang="tr-TR" sz="2000" dirty="0"/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000" dirty="0"/>
              <a:t>Daha yüksek </a:t>
            </a:r>
            <a:r>
              <a:rPr lang="en-US" altLang="tr-TR" sz="2000" dirty="0" err="1"/>
              <a:t>Hb</a:t>
            </a:r>
            <a:r>
              <a:rPr lang="tr-TR" altLang="tr-TR" sz="2000" dirty="0"/>
              <a:t> ve </a:t>
            </a:r>
            <a:r>
              <a:rPr lang="en-US" altLang="tr-TR" sz="2000" dirty="0"/>
              <a:t>albumin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7D257254-A914-48F6-AC74-B1D6DE94C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670" y="1250709"/>
            <a:ext cx="4808010" cy="4665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79CC27-19DC-467A-B765-5F50D8E13CF9}"/>
              </a:ext>
            </a:extLst>
          </p:cNvPr>
          <p:cNvSpPr txBox="1"/>
          <p:nvPr/>
        </p:nvSpPr>
        <p:spPr>
          <a:xfrm rot="10800000" flipV="1">
            <a:off x="5356272" y="6038463"/>
            <a:ext cx="5997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200" i="1" dirty="0" err="1">
                <a:solidFill>
                  <a:srgbClr val="000000"/>
                </a:solidFill>
                <a:latin typeface="+mn-lt"/>
                <a:ea typeface="msgothic"/>
                <a:cs typeface="msgothic"/>
              </a:rPr>
              <a:t>Tentori</a:t>
            </a:r>
            <a:r>
              <a:rPr lang="tr-TR" altLang="en-US" sz="1200" i="1" dirty="0">
                <a:solidFill>
                  <a:srgbClr val="000000"/>
                </a:solidFill>
                <a:latin typeface="+mn-lt"/>
                <a:ea typeface="msgothic"/>
                <a:cs typeface="msgothic"/>
              </a:rPr>
              <a:t> F</a:t>
            </a:r>
            <a:r>
              <a:rPr lang="en-GB" altLang="en-US" sz="1200" i="1" dirty="0">
                <a:solidFill>
                  <a:srgbClr val="000000"/>
                </a:solidFill>
                <a:latin typeface="+mn-lt"/>
                <a:ea typeface="msgothic"/>
                <a:cs typeface="msgothic"/>
              </a:rPr>
              <a:t> et al. Nephrol Dial Transplant</a:t>
            </a:r>
            <a:r>
              <a:rPr lang="tr-TR" altLang="en-US" sz="1200" i="1" dirty="0">
                <a:solidFill>
                  <a:srgbClr val="000000"/>
                </a:solidFill>
                <a:latin typeface="+mn-lt"/>
                <a:ea typeface="msgothic"/>
                <a:cs typeface="msgothic"/>
              </a:rPr>
              <a:t> </a:t>
            </a:r>
            <a:r>
              <a:rPr lang="en-GB" altLang="en-US" sz="1200" i="1" dirty="0">
                <a:solidFill>
                  <a:srgbClr val="000000"/>
                </a:solidFill>
                <a:latin typeface="+mn-lt"/>
                <a:ea typeface="msgothic"/>
                <a:cs typeface="msgothic"/>
              </a:rPr>
              <a:t> 2012;</a:t>
            </a:r>
            <a:r>
              <a:rPr lang="tr-TR" altLang="en-US" sz="1200" i="1" dirty="0">
                <a:solidFill>
                  <a:srgbClr val="000000"/>
                </a:solidFill>
                <a:latin typeface="+mn-lt"/>
                <a:ea typeface="msgothic"/>
                <a:cs typeface="msgothic"/>
              </a:rPr>
              <a:t> </a:t>
            </a:r>
            <a:r>
              <a:rPr lang="en-GB" altLang="en-US" sz="1200" i="1" dirty="0">
                <a:solidFill>
                  <a:srgbClr val="000000"/>
                </a:solidFill>
                <a:latin typeface="+mn-lt"/>
                <a:ea typeface="msgothic"/>
                <a:cs typeface="msgothic"/>
              </a:rPr>
              <a:t>27:</a:t>
            </a:r>
            <a:r>
              <a:rPr lang="tr-TR" altLang="en-US" sz="1200" i="1" dirty="0">
                <a:solidFill>
                  <a:srgbClr val="000000"/>
                </a:solidFill>
                <a:latin typeface="+mn-lt"/>
                <a:ea typeface="msgothic"/>
                <a:cs typeface="msgothic"/>
              </a:rPr>
              <a:t> </a:t>
            </a:r>
            <a:r>
              <a:rPr lang="en-GB" altLang="en-US" sz="1200" i="1" dirty="0">
                <a:solidFill>
                  <a:srgbClr val="000000"/>
                </a:solidFill>
                <a:latin typeface="+mn-lt"/>
                <a:ea typeface="msgothic"/>
                <a:cs typeface="msgothic"/>
              </a:rPr>
              <a:t>4180-8</a:t>
            </a:r>
          </a:p>
        </p:txBody>
      </p:sp>
    </p:spTree>
    <p:extLst>
      <p:ext uri="{BB962C8B-B14F-4D97-AF65-F5344CB8AC3E}">
        <p14:creationId xmlns:p14="http://schemas.microsoft.com/office/powerpoint/2010/main" val="2441229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D4ACBE6C-4159-48E3-B434-56A65EC13E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9425" y="307901"/>
            <a:ext cx="10515600" cy="844697"/>
          </a:xfrm>
          <a:noFill/>
        </p:spPr>
        <p:txBody>
          <a:bodyPr>
            <a:normAutofit/>
          </a:bodyPr>
          <a:lstStyle/>
          <a:p>
            <a:r>
              <a:rPr lang="en-GB" dirty="0" err="1"/>
              <a:t>Seans</a:t>
            </a:r>
            <a:r>
              <a:rPr lang="en-GB" dirty="0"/>
              <a:t> </a:t>
            </a:r>
            <a:r>
              <a:rPr lang="en-GB" dirty="0" err="1"/>
              <a:t>süresinin</a:t>
            </a:r>
            <a:r>
              <a:rPr lang="en-GB" dirty="0"/>
              <a:t> </a:t>
            </a:r>
            <a:r>
              <a:rPr lang="en-GB" dirty="0" err="1"/>
              <a:t>etkisi</a:t>
            </a:r>
            <a:endParaRPr lang="en-GB" altLang="tr-TR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04CEDF3-856A-454B-A59C-FAD064F849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3557191"/>
              </p:ext>
            </p:extLst>
          </p:nvPr>
        </p:nvGraphicFramePr>
        <p:xfrm>
          <a:off x="587375" y="1773238"/>
          <a:ext cx="4899025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75CC3-337B-42B4-85D7-4350B3C602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5E15F98D-E8F3-493F-98EF-1F8C3DA8CBE7}" type="datetime1">
              <a:rPr lang="en-GB" altLang="tr-TR" smtClean="0"/>
              <a:t>10/11/2022</a:t>
            </a:fld>
            <a:endParaRPr lang="en-GB" alt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D7ACA-81F9-4E46-A13B-3562D2035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GB" altLang="tr-TR" dirty="0"/>
              <a:t>Ev Hemodiyalizi © Copyright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86390-C7AD-44D5-B77C-87BFAD820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defRPr/>
            </a:pPr>
            <a:fld id="{57C96497-24AD-4F3E-B635-770BFBA64E15}" type="slidenum">
              <a:rPr lang="en-GB" altLang="tr-TR" smtClean="0"/>
              <a:pPr>
                <a:defRPr/>
              </a:pPr>
              <a:t>11</a:t>
            </a:fld>
            <a:endParaRPr lang="en-GB" altLang="tr-TR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E1DCCDE-43C1-460C-A7A1-B3F5EF1AB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6393" y="2124222"/>
            <a:ext cx="4768947" cy="3038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22250" indent="-222250" algn="l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39775" indent="-403225" algn="l" eaLnBrk="0" hangingPunct="0">
              <a:spcBef>
                <a:spcPct val="20000"/>
              </a:spcBef>
              <a:buClr>
                <a:schemeClr val="hlink"/>
              </a:buClr>
              <a:buChar char="—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5850" indent="-231775" algn="l" eaLnBrk="0" hangingPunct="0">
              <a:spcBef>
                <a:spcPct val="20000"/>
              </a:spcBef>
              <a:buClr>
                <a:schemeClr val="hlink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4963" indent="-404813" algn="l" eaLnBrk="0" hangingPunct="0">
              <a:spcBef>
                <a:spcPct val="20000"/>
              </a:spcBef>
              <a:buClr>
                <a:schemeClr val="hlink"/>
              </a:buClr>
              <a:buChar char="—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51038" indent="-231775" algn="l" eaLnBrk="0" hangingPunct="0">
              <a:spcBef>
                <a:spcPct val="20000"/>
              </a:spcBef>
              <a:buClr>
                <a:schemeClr val="hlink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408238" indent="-231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65438" indent="-231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322638" indent="-231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779838" indent="-231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tr-TR" altLang="tr-TR" sz="1800" dirty="0">
                <a:latin typeface="+mn-lt"/>
              </a:rPr>
              <a:t>Tansiyon normal, tansiyon ilacı kullanan sadece </a:t>
            </a:r>
            <a:r>
              <a:rPr lang="tr-TR" altLang="tr-TR" sz="1800" b="1" dirty="0">
                <a:latin typeface="+mn-lt"/>
              </a:rPr>
              <a:t>%2</a:t>
            </a:r>
            <a:r>
              <a:rPr lang="en-GB" altLang="tr-TR" sz="1800" b="1" dirty="0">
                <a:latin typeface="+mn-lt"/>
              </a:rPr>
              <a:t> </a:t>
            </a:r>
            <a:r>
              <a:rPr lang="en-GB" altLang="tr-TR" sz="1800" i="1" dirty="0">
                <a:latin typeface="+mn-lt"/>
              </a:rPr>
              <a:t>(</a:t>
            </a:r>
            <a:r>
              <a:rPr lang="en-GB" altLang="tr-TR" sz="1800" i="1" dirty="0" err="1">
                <a:latin typeface="+mn-lt"/>
              </a:rPr>
              <a:t>Türkiye</a:t>
            </a:r>
            <a:r>
              <a:rPr lang="en-GB" altLang="tr-TR" sz="1800" i="1" dirty="0">
                <a:latin typeface="+mn-lt"/>
              </a:rPr>
              <a:t>:%40)</a:t>
            </a:r>
          </a:p>
          <a:p>
            <a:pPr eaLnBrk="1" hangingPunct="1"/>
            <a:endParaRPr lang="tr-TR" altLang="tr-TR" sz="1800" b="1" dirty="0">
              <a:latin typeface="+mn-lt"/>
            </a:endParaRPr>
          </a:p>
          <a:p>
            <a:pPr eaLnBrk="1" hangingPunct="1"/>
            <a:r>
              <a:rPr lang="tr-TR" altLang="tr-TR" sz="1800" dirty="0">
                <a:latin typeface="+mn-lt"/>
              </a:rPr>
              <a:t>Kansızlık pek yok, eritropoetin (Epo) kullanan sadece </a:t>
            </a:r>
            <a:r>
              <a:rPr lang="tr-TR" altLang="tr-TR" sz="1800" b="1" dirty="0">
                <a:latin typeface="+mn-lt"/>
              </a:rPr>
              <a:t>%5</a:t>
            </a:r>
            <a:r>
              <a:rPr lang="en-GB" altLang="tr-TR" sz="1800" b="1" dirty="0">
                <a:latin typeface="+mn-lt"/>
              </a:rPr>
              <a:t> </a:t>
            </a:r>
            <a:r>
              <a:rPr lang="en-GB" altLang="tr-TR" sz="1800" i="1" dirty="0">
                <a:latin typeface="+mn-lt"/>
              </a:rPr>
              <a:t>(</a:t>
            </a:r>
            <a:r>
              <a:rPr lang="en-GB" altLang="tr-TR" sz="1800" i="1" dirty="0" err="1">
                <a:latin typeface="+mn-lt"/>
              </a:rPr>
              <a:t>Türkiye</a:t>
            </a:r>
            <a:r>
              <a:rPr lang="en-GB" altLang="tr-TR" sz="1800" i="1" dirty="0">
                <a:latin typeface="+mn-lt"/>
              </a:rPr>
              <a:t>:%50)</a:t>
            </a:r>
          </a:p>
          <a:p>
            <a:pPr marL="0" indent="0" eaLnBrk="1" hangingPunct="1">
              <a:buNone/>
            </a:pPr>
            <a:endParaRPr lang="tr-TR" altLang="tr-TR" sz="1800" b="1" dirty="0">
              <a:latin typeface="+mn-lt"/>
            </a:endParaRPr>
          </a:p>
          <a:p>
            <a:pPr eaLnBrk="1" hangingPunct="1"/>
            <a:r>
              <a:rPr lang="tr-TR" altLang="tr-TR" sz="1800" dirty="0">
                <a:latin typeface="+mn-lt"/>
              </a:rPr>
              <a:t>Fosfor normal, fosfor için ilaç kullanan sadece </a:t>
            </a:r>
            <a:r>
              <a:rPr lang="tr-TR" altLang="tr-TR" sz="1800" b="1" dirty="0">
                <a:latin typeface="+mn-lt"/>
              </a:rPr>
              <a:t>%20</a:t>
            </a:r>
            <a:r>
              <a:rPr lang="en-GB" altLang="tr-TR" sz="1800" b="1" dirty="0">
                <a:latin typeface="+mn-lt"/>
              </a:rPr>
              <a:t> </a:t>
            </a:r>
            <a:r>
              <a:rPr lang="en-GB" altLang="tr-TR" sz="1800" i="1" dirty="0">
                <a:latin typeface="+mn-lt"/>
              </a:rPr>
              <a:t>(</a:t>
            </a:r>
            <a:r>
              <a:rPr lang="en-GB" altLang="tr-TR" sz="1800" i="1" dirty="0" err="1">
                <a:latin typeface="+mn-lt"/>
              </a:rPr>
              <a:t>Türkiye</a:t>
            </a:r>
            <a:r>
              <a:rPr lang="en-GB" altLang="tr-TR" sz="1800" i="1" dirty="0">
                <a:latin typeface="+mn-lt"/>
              </a:rPr>
              <a:t>:%80</a:t>
            </a:r>
            <a:r>
              <a:rPr lang="en-GB" altLang="tr-TR" sz="1800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)</a:t>
            </a:r>
          </a:p>
          <a:p>
            <a:pPr eaLnBrk="1" hangingPunct="1"/>
            <a:endParaRPr lang="tr-TR" altLang="tr-TR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0894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3285B-5D50-482C-999D-874C3F50DE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5588" y="141289"/>
            <a:ext cx="9730325" cy="702773"/>
          </a:xfrm>
          <a:noFill/>
        </p:spPr>
        <p:txBody>
          <a:bodyPr>
            <a:normAutofit fontScale="90000"/>
          </a:bodyPr>
          <a:lstStyle/>
          <a:p>
            <a:br>
              <a:rPr lang="en-GB" altLang="tr-TR" sz="2000" dirty="0"/>
            </a:br>
            <a:endParaRPr lang="en-GB" altLang="tr-TR" sz="2800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A25C94-61F9-40E9-B5EE-5ED7B822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A33B29AA-2728-468C-B4EA-473E2CB9EEE6}" type="datetime1">
              <a:rPr lang="en-GB" altLang="tr-TR" smtClean="0"/>
              <a:t>10/11/2022</a:t>
            </a:fld>
            <a:endParaRPr lang="en-GB" alt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D78713-6AB6-43AC-A9FB-9F280B33E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GB" altLang="tr-TR"/>
              <a:t>Ev Hemodiyalizi © Copyright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C8EB5-A4F1-491D-9EE5-A36051984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defRPr/>
            </a:pPr>
            <a:fld id="{57C96497-24AD-4F3E-B635-770BFBA64E15}" type="slidenum">
              <a:rPr lang="en-GB" altLang="tr-TR" smtClean="0"/>
              <a:pPr>
                <a:defRPr/>
              </a:pPr>
              <a:t>12</a:t>
            </a:fld>
            <a:endParaRPr lang="en-GB" altLang="tr-TR"/>
          </a:p>
        </p:txBody>
      </p:sp>
      <p:graphicFrame>
        <p:nvGraphicFramePr>
          <p:cNvPr id="9" name="İçerik Yer Tutucusu 3">
            <a:extLst>
              <a:ext uri="{FF2B5EF4-FFF2-40B4-BE49-F238E27FC236}">
                <a16:creationId xmlns:a16="http://schemas.microsoft.com/office/drawing/2014/main" id="{15B35043-D0CB-49DA-A6DA-346BA56B03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4447706"/>
              </p:ext>
            </p:extLst>
          </p:nvPr>
        </p:nvGraphicFramePr>
        <p:xfrm>
          <a:off x="5674395" y="892005"/>
          <a:ext cx="6020973" cy="4498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2" r:id="rId3" imgW="5182049" imgH="3554276" progId="Excel.Chart.8">
                  <p:embed/>
                </p:oleObj>
              </mc:Choice>
              <mc:Fallback>
                <p:oleObj r:id="rId3" imgW="5182049" imgH="3554276" progId="Excel.Chart.8">
                  <p:embed/>
                  <p:pic>
                    <p:nvPicPr>
                      <p:cNvPr id="11" name="İçerik Yer Tutucusu 3">
                        <a:extLst>
                          <a:ext uri="{FF2B5EF4-FFF2-40B4-BE49-F238E27FC236}">
                            <a16:creationId xmlns:a16="http://schemas.microsoft.com/office/drawing/2014/main" id="{8E20ECC2-54E1-465D-952B-8950EB3C7D8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4395" y="892005"/>
                        <a:ext cx="6020973" cy="44989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A16EEAFD-5FD6-491E-9ADE-7AB058130C18}"/>
              </a:ext>
            </a:extLst>
          </p:cNvPr>
          <p:cNvSpPr txBox="1">
            <a:spLocks/>
          </p:cNvSpPr>
          <p:nvPr/>
        </p:nvSpPr>
        <p:spPr>
          <a:xfrm>
            <a:off x="552902" y="2125570"/>
            <a:ext cx="5121493" cy="1625515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>
              <a:spcAft>
                <a:spcPts val="1200"/>
              </a:spcAft>
              <a:buNone/>
            </a:pPr>
            <a:r>
              <a:rPr lang="tr-TR" sz="2400" dirty="0"/>
              <a:t>Haftada 3 kez </a:t>
            </a:r>
            <a:r>
              <a:rPr lang="tr-TR" sz="2400" dirty="0" err="1"/>
              <a:t>HD’de</a:t>
            </a:r>
            <a:r>
              <a:rPr lang="tr-TR" sz="2400" dirty="0"/>
              <a:t> en iyi </a:t>
            </a:r>
            <a:r>
              <a:rPr lang="tr-TR" sz="2400" dirty="0" err="1"/>
              <a:t>sağkalım</a:t>
            </a:r>
            <a:r>
              <a:rPr lang="tr-TR" sz="2400" dirty="0"/>
              <a:t> 8 saat seans ile (</a:t>
            </a:r>
            <a:r>
              <a:rPr lang="tr-TR" sz="2400" dirty="0" err="1"/>
              <a:t>Tassin</a:t>
            </a:r>
            <a:r>
              <a:rPr lang="tr-TR" sz="2400" dirty="0"/>
              <a:t>)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C2BC6C9-D0F8-4B25-8C9C-472A7429E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5897680"/>
              </p:ext>
            </p:extLst>
          </p:nvPr>
        </p:nvGraphicFramePr>
        <p:xfrm>
          <a:off x="552902" y="3107931"/>
          <a:ext cx="7023367" cy="4661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D49C6AE-52AA-4E3D-B229-7B6FD25DC19D}"/>
              </a:ext>
            </a:extLst>
          </p:cNvPr>
          <p:cNvSpPr txBox="1"/>
          <p:nvPr/>
        </p:nvSpPr>
        <p:spPr>
          <a:xfrm>
            <a:off x="584235" y="224194"/>
            <a:ext cx="81088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Seans</a:t>
            </a:r>
            <a:r>
              <a:rPr lang="en-GB" sz="4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GB" sz="44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süresinin</a:t>
            </a:r>
            <a:r>
              <a:rPr lang="en-GB" sz="4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GB" sz="44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etkisi</a:t>
            </a:r>
            <a:endParaRPr lang="en-GB" sz="44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895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C8B795-9CFC-421D-A05F-3FD8399603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>
              <a:defRPr/>
            </a:pPr>
            <a:fld id="{AA04A959-51AA-4B89-BBF1-DC08EC2EC157}" type="datetime1">
              <a:rPr lang="en-GB" altLang="tr-TR" smtClean="0"/>
              <a:t>10/11/2022</a:t>
            </a:fld>
            <a:endParaRPr lang="en-GB" alt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0BDFB-14DD-4799-B9EC-ADCF678BD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en-GB" altLang="tr-TR"/>
              <a:t>Ev Hemodiyalizi © Copyright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990A5-4527-40B5-99CF-EF4E59E51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defRPr/>
            </a:pPr>
            <a:fld id="{57C96497-24AD-4F3E-B635-770BFBA64E15}" type="slidenum">
              <a:rPr lang="en-GB" altLang="tr-TR" smtClean="0"/>
              <a:pPr>
                <a:defRPr/>
              </a:pPr>
              <a:t>13</a:t>
            </a:fld>
            <a:endParaRPr lang="en-GB" altLang="tr-TR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20839B79-7F29-4FC8-BC1B-C05CBC0EBD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5588" y="141289"/>
            <a:ext cx="9730325" cy="702773"/>
          </a:xfrm>
          <a:noFill/>
        </p:spPr>
        <p:txBody>
          <a:bodyPr>
            <a:normAutofit fontScale="90000"/>
          </a:bodyPr>
          <a:lstStyle/>
          <a:p>
            <a:br>
              <a:rPr lang="en-GB" altLang="tr-TR" sz="2000" dirty="0"/>
            </a:br>
            <a:r>
              <a:rPr lang="en-GB" altLang="tr-TR" sz="4900" dirty="0"/>
              <a:t>Ev </a:t>
            </a:r>
            <a:r>
              <a:rPr lang="en-GB" altLang="tr-TR" sz="4900" dirty="0" err="1"/>
              <a:t>hemodiyalizi</a:t>
            </a:r>
            <a:endParaRPr lang="en-GB" altLang="tr-TR" sz="4900" dirty="0"/>
          </a:p>
        </p:txBody>
      </p:sp>
      <p:sp>
        <p:nvSpPr>
          <p:cNvPr id="14" name="İçerik Yer Tutucusu 2">
            <a:extLst>
              <a:ext uri="{FF2B5EF4-FFF2-40B4-BE49-F238E27FC236}">
                <a16:creationId xmlns:a16="http://schemas.microsoft.com/office/drawing/2014/main" id="{AD82D14B-5789-4F9A-87B2-598DC249B716}"/>
              </a:ext>
            </a:extLst>
          </p:cNvPr>
          <p:cNvSpPr txBox="1">
            <a:spLocks/>
          </p:cNvSpPr>
          <p:nvPr/>
        </p:nvSpPr>
        <p:spPr>
          <a:xfrm>
            <a:off x="2379785" y="3867257"/>
            <a:ext cx="9338603" cy="20679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tr-TR" sz="1800" dirty="0"/>
              <a:t>Merkeze gidip gelme zorunluluğu yok</a:t>
            </a:r>
          </a:p>
          <a:p>
            <a:pPr lvl="1"/>
            <a:r>
              <a:rPr lang="tr-TR" sz="1800" dirty="0"/>
              <a:t>Konforlu</a:t>
            </a:r>
          </a:p>
          <a:p>
            <a:pPr lvl="1"/>
            <a:r>
              <a:rPr lang="tr-TR" sz="1800" dirty="0"/>
              <a:t>Özgür tedavi planlaması</a:t>
            </a:r>
          </a:p>
          <a:p>
            <a:pPr lvl="1"/>
            <a:r>
              <a:rPr lang="tr-TR" sz="1800" dirty="0"/>
              <a:t>Enfeksiyon riski daha düşük </a:t>
            </a:r>
            <a:r>
              <a:rPr lang="tr-TR" sz="1800" i="1" dirty="0"/>
              <a:t>(H1N1, COVID-19)</a:t>
            </a:r>
          </a:p>
          <a:p>
            <a:pPr lvl="1"/>
            <a:r>
              <a:rPr lang="tr-TR" sz="1800" dirty="0"/>
              <a:t>Gece uykuda tedavi yapabilmek, daha başarılı iş-okul-sosyal-aile yaşamı</a:t>
            </a:r>
          </a:p>
          <a:p>
            <a:pPr lvl="1"/>
            <a:r>
              <a:rPr lang="tr-TR" sz="1800" dirty="0"/>
              <a:t>Ekonomik 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9DCFD6-5197-4D22-A0C6-3BEC87DE9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062" y="1172473"/>
            <a:ext cx="7496175" cy="1247775"/>
          </a:xfrm>
          <a:prstGeom prst="rect">
            <a:avLst/>
          </a:prstGeom>
        </p:spPr>
      </p:pic>
      <p:sp>
        <p:nvSpPr>
          <p:cNvPr id="15" name="Arrow: Down 14">
            <a:extLst>
              <a:ext uri="{FF2B5EF4-FFF2-40B4-BE49-F238E27FC236}">
                <a16:creationId xmlns:a16="http://schemas.microsoft.com/office/drawing/2014/main" id="{19A20D9C-2571-4624-BADB-48FBBF7D78D3}"/>
              </a:ext>
            </a:extLst>
          </p:cNvPr>
          <p:cNvSpPr/>
          <p:nvPr/>
        </p:nvSpPr>
        <p:spPr>
          <a:xfrm>
            <a:off x="5456005" y="2501137"/>
            <a:ext cx="485250" cy="6189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D487B1-2836-41DC-9BDE-A5B0B4C0E3AA}"/>
              </a:ext>
            </a:extLst>
          </p:cNvPr>
          <p:cNvSpPr txBox="1"/>
          <p:nvPr/>
        </p:nvSpPr>
        <p:spPr>
          <a:xfrm>
            <a:off x="3725679" y="3167390"/>
            <a:ext cx="3482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</a:rPr>
              <a:t>En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</a:rPr>
              <a:t>uygun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</a:rPr>
              <a:t>yer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 EV</a:t>
            </a:r>
          </a:p>
        </p:txBody>
      </p:sp>
    </p:spTree>
    <p:extLst>
      <p:ext uri="{BB962C8B-B14F-4D97-AF65-F5344CB8AC3E}">
        <p14:creationId xmlns:p14="http://schemas.microsoft.com/office/powerpoint/2010/main" val="1261838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35623074-ECB1-45AF-8835-959536D637E9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29" name="think-cell Folie" r:id="rId7" imgW="306" imgH="306" progId="TCLayout.ActiveDocument.1">
                  <p:embed/>
                </p:oleObj>
              </mc:Choice>
              <mc:Fallback>
                <p:oleObj name="think-cell Folie" r:id="rId7" imgW="306" imgH="306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35623074-ECB1-45AF-8835-959536D637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61526189-5756-4540-8190-857DDCDE1073}"/>
              </a:ext>
            </a:extLst>
          </p:cNvPr>
          <p:cNvSpPr/>
          <p:nvPr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5C448C4-52F5-449E-A051-D91E556908B0}"/>
              </a:ext>
            </a:extLst>
          </p:cNvPr>
          <p:cNvGrpSpPr/>
          <p:nvPr/>
        </p:nvGrpSpPr>
        <p:grpSpPr bwMode="gray">
          <a:xfrm>
            <a:off x="587375" y="1268413"/>
            <a:ext cx="1800000" cy="2005076"/>
            <a:chOff x="587375" y="1268413"/>
            <a:chExt cx="1436584" cy="2005076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88B42BDD-FBF4-4A60-B0D8-21BF05BBD1D3}"/>
                </a:ext>
              </a:extLst>
            </p:cNvPr>
            <p:cNvSpPr/>
            <p:nvPr/>
          </p:nvSpPr>
          <p:spPr bwMode="gray">
            <a:xfrm>
              <a:off x="587375" y="1268413"/>
              <a:ext cx="1436584" cy="2005076"/>
            </a:xfrm>
            <a:prstGeom prst="rect">
              <a:avLst/>
            </a:prstGeom>
            <a:solidFill>
              <a:schemeClr val="tx2"/>
            </a:solidFill>
          </p:spPr>
          <p:txBody>
            <a:bodyPr lIns="180000" tIns="720000" rIns="72000" bIns="72000" anchor="t">
              <a:no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+mj-lt"/>
                </a:rPr>
                <a:t>Hasta </a:t>
              </a:r>
              <a:r>
                <a:rPr lang="en-GB" dirty="0" err="1">
                  <a:solidFill>
                    <a:schemeClr val="bg1"/>
                  </a:solidFill>
                  <a:latin typeface="+mj-lt"/>
                </a:rPr>
                <a:t>Seçimi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546AF2A5-E375-4C58-B78B-36D03DAEA0F6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587375" y="1791776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platzhalter 7">
              <a:extLst>
                <a:ext uri="{FF2B5EF4-FFF2-40B4-BE49-F238E27FC236}">
                  <a16:creationId xmlns:a16="http://schemas.microsoft.com/office/drawing/2014/main" id="{B4D9BE2F-F27E-47E1-A6B3-E4ABFBA73A3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148292" y="137140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000" kern="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17" name="Pfeil: Chevron 16">
            <a:extLst>
              <a:ext uri="{FF2B5EF4-FFF2-40B4-BE49-F238E27FC236}">
                <a16:creationId xmlns:a16="http://schemas.microsoft.com/office/drawing/2014/main" id="{9F675B77-4636-44B6-AB2E-040A57B508C5}"/>
              </a:ext>
            </a:extLst>
          </p:cNvPr>
          <p:cNvSpPr/>
          <p:nvPr/>
        </p:nvSpPr>
        <p:spPr bwMode="gray">
          <a:xfrm>
            <a:off x="2601412" y="2200902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18DCDB4-7C66-4DD7-9FD7-00588223372D}"/>
              </a:ext>
            </a:extLst>
          </p:cNvPr>
          <p:cNvGrpSpPr/>
          <p:nvPr/>
        </p:nvGrpSpPr>
        <p:grpSpPr bwMode="gray">
          <a:xfrm>
            <a:off x="2915583" y="1289127"/>
            <a:ext cx="1800000" cy="2005076"/>
            <a:chOff x="2503508" y="1268413"/>
            <a:chExt cx="1436584" cy="2005076"/>
          </a:xfrm>
        </p:grpSpPr>
        <p:sp>
          <p:nvSpPr>
            <p:cNvPr id="75" name="Rechteck 13">
              <a:extLst>
                <a:ext uri="{FF2B5EF4-FFF2-40B4-BE49-F238E27FC236}">
                  <a16:creationId xmlns:a16="http://schemas.microsoft.com/office/drawing/2014/main" id="{1B57CF82-A844-4F08-847E-5B9F37133D06}"/>
                </a:ext>
              </a:extLst>
            </p:cNvPr>
            <p:cNvSpPr/>
            <p:nvPr/>
          </p:nvSpPr>
          <p:spPr bwMode="gray">
            <a:xfrm>
              <a:off x="2503508" y="1268413"/>
              <a:ext cx="1436584" cy="2005076"/>
            </a:xfrm>
            <a:prstGeom prst="rect">
              <a:avLst/>
            </a:prstGeom>
            <a:solidFill>
              <a:schemeClr val="accent2"/>
            </a:solidFill>
          </p:spPr>
          <p:txBody>
            <a:bodyPr lIns="180000" tIns="720000" rIns="72000" bIns="72000" anchor="t">
              <a:noAutofit/>
            </a:bodyPr>
            <a:lstStyle/>
            <a:p>
              <a:pPr algn="ctr"/>
              <a:r>
                <a:rPr lang="en-GB" dirty="0" err="1">
                  <a:solidFill>
                    <a:schemeClr val="bg1"/>
                  </a:solidFill>
                  <a:latin typeface="+mj-lt"/>
                </a:rPr>
                <a:t>Eğitim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76" name="Gerader Verbinder 15">
              <a:extLst>
                <a:ext uri="{FF2B5EF4-FFF2-40B4-BE49-F238E27FC236}">
                  <a16:creationId xmlns:a16="http://schemas.microsoft.com/office/drawing/2014/main" id="{27E9083C-61EC-48B9-AEC0-B8781BFC1358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2503508" y="1791776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7" name="Textplatzhalter 7">
              <a:extLst>
                <a:ext uri="{FF2B5EF4-FFF2-40B4-BE49-F238E27FC236}">
                  <a16:creationId xmlns:a16="http://schemas.microsoft.com/office/drawing/2014/main" id="{E7224850-FB76-486A-8CCF-9C30B900D198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3064425" y="137140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74" name="Pfeil: Chevron 16">
            <a:extLst>
              <a:ext uri="{FF2B5EF4-FFF2-40B4-BE49-F238E27FC236}">
                <a16:creationId xmlns:a16="http://schemas.microsoft.com/office/drawing/2014/main" id="{8393C866-E493-4EF0-96AD-0F1A2B9F4897}"/>
              </a:ext>
            </a:extLst>
          </p:cNvPr>
          <p:cNvSpPr/>
          <p:nvPr/>
        </p:nvSpPr>
        <p:spPr bwMode="gray">
          <a:xfrm>
            <a:off x="4893636" y="2200902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AE7C54B-9DD2-476D-9882-AD6B69BCE5CA}"/>
              </a:ext>
            </a:extLst>
          </p:cNvPr>
          <p:cNvGrpSpPr/>
          <p:nvPr/>
        </p:nvGrpSpPr>
        <p:grpSpPr bwMode="gray">
          <a:xfrm>
            <a:off x="5224310" y="1286870"/>
            <a:ext cx="1800000" cy="2005076"/>
            <a:chOff x="4419641" y="1268413"/>
            <a:chExt cx="1436584" cy="2005076"/>
          </a:xfrm>
        </p:grpSpPr>
        <p:sp>
          <p:nvSpPr>
            <p:cNvPr id="81" name="Rechteck 13">
              <a:extLst>
                <a:ext uri="{FF2B5EF4-FFF2-40B4-BE49-F238E27FC236}">
                  <a16:creationId xmlns:a16="http://schemas.microsoft.com/office/drawing/2014/main" id="{DC2FFAD1-9703-4431-8C89-8BD8EE7E88EE}"/>
                </a:ext>
              </a:extLst>
            </p:cNvPr>
            <p:cNvSpPr/>
            <p:nvPr/>
          </p:nvSpPr>
          <p:spPr bwMode="gray">
            <a:xfrm>
              <a:off x="4419641" y="1268413"/>
              <a:ext cx="1436584" cy="2005076"/>
            </a:xfrm>
            <a:prstGeom prst="rect">
              <a:avLst/>
            </a:prstGeom>
            <a:solidFill>
              <a:schemeClr val="accent3"/>
            </a:solidFill>
          </p:spPr>
          <p:txBody>
            <a:bodyPr lIns="180000" tIns="720000" rIns="72000" bIns="72000" anchor="t">
              <a:noAutofit/>
            </a:bodyPr>
            <a:lstStyle/>
            <a:p>
              <a:pPr algn="ctr"/>
              <a:r>
                <a:rPr lang="en-GB" sz="1700" dirty="0">
                  <a:solidFill>
                    <a:schemeClr val="bg1"/>
                  </a:solidFill>
                  <a:latin typeface="+mj-lt"/>
                </a:rPr>
                <a:t>Alt </a:t>
              </a:r>
              <a:r>
                <a:rPr lang="en-GB" sz="1700" dirty="0" err="1">
                  <a:solidFill>
                    <a:schemeClr val="bg1"/>
                  </a:solidFill>
                  <a:latin typeface="+mj-lt"/>
                </a:rPr>
                <a:t>yapı</a:t>
              </a:r>
              <a:endParaRPr lang="en-US" sz="170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82" name="Gerader Verbinder 15">
              <a:extLst>
                <a:ext uri="{FF2B5EF4-FFF2-40B4-BE49-F238E27FC236}">
                  <a16:creationId xmlns:a16="http://schemas.microsoft.com/office/drawing/2014/main" id="{74C5A0A3-169C-45B9-903D-A31FC8EAF086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4419641" y="1791776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3" name="Textplatzhalter 7">
              <a:extLst>
                <a:ext uri="{FF2B5EF4-FFF2-40B4-BE49-F238E27FC236}">
                  <a16:creationId xmlns:a16="http://schemas.microsoft.com/office/drawing/2014/main" id="{1BB98A5F-6A20-4F31-A723-795BD1EADA9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4980558" y="137140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80" name="Pfeil: Chevron 16">
            <a:extLst>
              <a:ext uri="{FF2B5EF4-FFF2-40B4-BE49-F238E27FC236}">
                <a16:creationId xmlns:a16="http://schemas.microsoft.com/office/drawing/2014/main" id="{F479B2F2-E38D-4662-A3B5-A30D686E024E}"/>
              </a:ext>
            </a:extLst>
          </p:cNvPr>
          <p:cNvSpPr/>
          <p:nvPr/>
        </p:nvSpPr>
        <p:spPr bwMode="gray">
          <a:xfrm>
            <a:off x="7232933" y="2220487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C38106F-B3E4-4F16-83AB-76F228CD2557}"/>
              </a:ext>
            </a:extLst>
          </p:cNvPr>
          <p:cNvGrpSpPr/>
          <p:nvPr/>
        </p:nvGrpSpPr>
        <p:grpSpPr bwMode="gray">
          <a:xfrm>
            <a:off x="7571197" y="1300523"/>
            <a:ext cx="1800000" cy="2005076"/>
            <a:chOff x="6335774" y="1268413"/>
            <a:chExt cx="1436584" cy="2005076"/>
          </a:xfrm>
        </p:grpSpPr>
        <p:sp>
          <p:nvSpPr>
            <p:cNvPr id="87" name="Rechteck 13">
              <a:extLst>
                <a:ext uri="{FF2B5EF4-FFF2-40B4-BE49-F238E27FC236}">
                  <a16:creationId xmlns:a16="http://schemas.microsoft.com/office/drawing/2014/main" id="{8AFE9C9B-4692-4C71-B480-B7FCCFA3E30B}"/>
                </a:ext>
              </a:extLst>
            </p:cNvPr>
            <p:cNvSpPr/>
            <p:nvPr/>
          </p:nvSpPr>
          <p:spPr bwMode="gray">
            <a:xfrm>
              <a:off x="6335774" y="1268413"/>
              <a:ext cx="1436584" cy="2005076"/>
            </a:xfrm>
            <a:prstGeom prst="rect">
              <a:avLst/>
            </a:prstGeom>
            <a:solidFill>
              <a:schemeClr val="accent4"/>
            </a:solidFill>
          </p:spPr>
          <p:txBody>
            <a:bodyPr lIns="180000" tIns="720000" rIns="72000" bIns="72000" anchor="t">
              <a:noAutofit/>
            </a:bodyPr>
            <a:lstStyle/>
            <a:p>
              <a:pPr algn="ctr"/>
              <a:r>
                <a:rPr lang="en-GB" dirty="0" err="1">
                  <a:solidFill>
                    <a:schemeClr val="bg1"/>
                  </a:solidFill>
                  <a:latin typeface="+mj-lt"/>
                </a:rPr>
                <a:t>Onay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88" name="Gerader Verbinder 15">
              <a:extLst>
                <a:ext uri="{FF2B5EF4-FFF2-40B4-BE49-F238E27FC236}">
                  <a16:creationId xmlns:a16="http://schemas.microsoft.com/office/drawing/2014/main" id="{24A048BC-F54E-4F55-94DF-4AF5D236A014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6335774" y="1791776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Textplatzhalter 7">
              <a:extLst>
                <a:ext uri="{FF2B5EF4-FFF2-40B4-BE49-F238E27FC236}">
                  <a16:creationId xmlns:a16="http://schemas.microsoft.com/office/drawing/2014/main" id="{CCA1F9DA-EEBF-4B46-9A00-6D7BE83044AA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896691" y="137140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86" name="Pfeil: Chevron 16">
            <a:extLst>
              <a:ext uri="{FF2B5EF4-FFF2-40B4-BE49-F238E27FC236}">
                <a16:creationId xmlns:a16="http://schemas.microsoft.com/office/drawing/2014/main" id="{3E1ECFA6-5105-492E-A52C-BB9E7E208892}"/>
              </a:ext>
            </a:extLst>
          </p:cNvPr>
          <p:cNvSpPr/>
          <p:nvPr/>
        </p:nvSpPr>
        <p:spPr bwMode="gray">
          <a:xfrm>
            <a:off x="9581445" y="2200902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62FED2B-A508-42E6-B167-0886E31F3D58}"/>
              </a:ext>
            </a:extLst>
          </p:cNvPr>
          <p:cNvGrpSpPr/>
          <p:nvPr/>
        </p:nvGrpSpPr>
        <p:grpSpPr bwMode="gray">
          <a:xfrm>
            <a:off x="9803375" y="1286870"/>
            <a:ext cx="1800000" cy="2005076"/>
            <a:chOff x="8251907" y="1268413"/>
            <a:chExt cx="1436584" cy="2005076"/>
          </a:xfrm>
        </p:grpSpPr>
        <p:sp>
          <p:nvSpPr>
            <p:cNvPr id="93" name="Rechteck 13">
              <a:extLst>
                <a:ext uri="{FF2B5EF4-FFF2-40B4-BE49-F238E27FC236}">
                  <a16:creationId xmlns:a16="http://schemas.microsoft.com/office/drawing/2014/main" id="{CA79F4FE-803A-4F1B-B892-29BC94DF1A30}"/>
                </a:ext>
              </a:extLst>
            </p:cNvPr>
            <p:cNvSpPr/>
            <p:nvPr/>
          </p:nvSpPr>
          <p:spPr bwMode="gray">
            <a:xfrm>
              <a:off x="8251907" y="1268413"/>
              <a:ext cx="1436584" cy="2005076"/>
            </a:xfrm>
            <a:prstGeom prst="rect">
              <a:avLst/>
            </a:prstGeom>
            <a:solidFill>
              <a:schemeClr val="accent5"/>
            </a:solidFill>
          </p:spPr>
          <p:txBody>
            <a:bodyPr lIns="180000" tIns="720000" rIns="72000" bIns="72000" anchor="t">
              <a:noAutofit/>
            </a:bodyPr>
            <a:lstStyle/>
            <a:p>
              <a:pPr algn="ctr"/>
              <a:r>
                <a:rPr lang="en-GB" dirty="0" err="1">
                  <a:solidFill>
                    <a:schemeClr val="bg1"/>
                  </a:solidFill>
                  <a:latin typeface="+mj-lt"/>
                </a:rPr>
                <a:t>Evde</a:t>
              </a:r>
              <a:r>
                <a:rPr lang="en-GB" dirty="0">
                  <a:solidFill>
                    <a:schemeClr val="bg1"/>
                  </a:solidFill>
                  <a:latin typeface="+mj-lt"/>
                </a:rPr>
                <a:t> HD</a:t>
              </a:r>
              <a:endParaRPr lang="en-US" sz="1050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94" name="Gerader Verbinder 15">
              <a:extLst>
                <a:ext uri="{FF2B5EF4-FFF2-40B4-BE49-F238E27FC236}">
                  <a16:creationId xmlns:a16="http://schemas.microsoft.com/office/drawing/2014/main" id="{CAC1D039-9E69-4D44-8832-7DA4E79E1086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8251907" y="1791776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" name="Textplatzhalter 7">
              <a:extLst>
                <a:ext uri="{FF2B5EF4-FFF2-40B4-BE49-F238E27FC236}">
                  <a16:creationId xmlns:a16="http://schemas.microsoft.com/office/drawing/2014/main" id="{1559DC4B-334C-4A09-A2EA-74D98EC66CF9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812824" y="137140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4FEDFC9-6D21-4794-91C6-D8FF97E23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/>
              <a:t>Page </a:t>
            </a:r>
            <a:fld id="{2CB2E8EB-2C5B-4D97-B458-C472B19B0559}" type="slidenum">
              <a:rPr lang="en-US" smtClean="0"/>
              <a:pPr/>
              <a:t>14</a:t>
            </a:fld>
            <a:endParaRPr lang="en-US"/>
          </a:p>
        </p:txBody>
      </p:sp>
      <p:cxnSp>
        <p:nvCxnSpPr>
          <p:cNvPr id="52" name="Gerader Verbinder 15">
            <a:extLst>
              <a:ext uri="{FF2B5EF4-FFF2-40B4-BE49-F238E27FC236}">
                <a16:creationId xmlns:a16="http://schemas.microsoft.com/office/drawing/2014/main" id="{D5E023F7-1CCC-47F8-9848-2F41CAC64C58}"/>
              </a:ext>
            </a:extLst>
          </p:cNvPr>
          <p:cNvCxnSpPr>
            <a:cxnSpLocks/>
          </p:cNvCxnSpPr>
          <p:nvPr/>
        </p:nvCxnSpPr>
        <p:spPr bwMode="gray">
          <a:xfrm flipH="1">
            <a:off x="598021" y="3944651"/>
            <a:ext cx="143658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Rechteck 66">
            <a:extLst>
              <a:ext uri="{FF2B5EF4-FFF2-40B4-BE49-F238E27FC236}">
                <a16:creationId xmlns:a16="http://schemas.microsoft.com/office/drawing/2014/main" id="{9E027DB4-C693-4B79-9DD7-8DACDE7E698B}"/>
              </a:ext>
            </a:extLst>
          </p:cNvPr>
          <p:cNvSpPr/>
          <p:nvPr/>
        </p:nvSpPr>
        <p:spPr bwMode="gray">
          <a:xfrm>
            <a:off x="5239418" y="3528975"/>
            <a:ext cx="1784892" cy="2423671"/>
          </a:xfrm>
          <a:prstGeom prst="rect">
            <a:avLst/>
          </a:prstGeom>
          <a:noFill/>
          <a:ln w="6350">
            <a:solidFill>
              <a:srgbClr val="B2C3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tr-TR" sz="1400" dirty="0">
              <a:solidFill>
                <a:srgbClr val="89A3D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Elektrik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HD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Makinası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SAS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kurulumu</a:t>
            </a:r>
            <a:endParaRPr lang="en-US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8" name="Rechteck 68">
            <a:extLst>
              <a:ext uri="{FF2B5EF4-FFF2-40B4-BE49-F238E27FC236}">
                <a16:creationId xmlns:a16="http://schemas.microsoft.com/office/drawing/2014/main" id="{EB93D3FD-73CD-4ABB-BD0E-C55EB24BB7A7}"/>
              </a:ext>
            </a:extLst>
          </p:cNvPr>
          <p:cNvSpPr/>
          <p:nvPr/>
        </p:nvSpPr>
        <p:spPr bwMode="gray">
          <a:xfrm>
            <a:off x="7571196" y="3491518"/>
            <a:ext cx="1788549" cy="2463372"/>
          </a:xfrm>
          <a:prstGeom prst="rect">
            <a:avLst/>
          </a:prstGeom>
          <a:noFill/>
          <a:ln w="6350">
            <a:solidFill>
              <a:srgbClr val="4A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tr-TR" sz="1400" dirty="0">
              <a:solidFill>
                <a:srgbClr val="4A5F7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testleri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Sağlık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Müdürlüğü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onayı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1400" dirty="0">
              <a:solidFill>
                <a:srgbClr val="4A5F7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4A5F7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9" name="Rechteck 69">
            <a:extLst>
              <a:ext uri="{FF2B5EF4-FFF2-40B4-BE49-F238E27FC236}">
                <a16:creationId xmlns:a16="http://schemas.microsoft.com/office/drawing/2014/main" id="{27068772-154E-41A6-8C41-A1F0CDE97880}"/>
              </a:ext>
            </a:extLst>
          </p:cNvPr>
          <p:cNvSpPr/>
          <p:nvPr/>
        </p:nvSpPr>
        <p:spPr bwMode="gray">
          <a:xfrm>
            <a:off x="587374" y="3501678"/>
            <a:ext cx="1781321" cy="2453225"/>
          </a:xfrm>
          <a:prstGeom prst="rect">
            <a:avLst/>
          </a:prstGeom>
          <a:noFill/>
          <a:ln w="6350">
            <a:solidFill>
              <a:srgbClr val="0033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tr-TR" sz="1400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İsteklilik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Uygun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Hasta </a:t>
            </a:r>
            <a:r>
              <a:rPr lang="tr-T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Yakını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tr-T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Hemşire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Tıbbi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onay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200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200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200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0" name="Rechteck 76">
            <a:extLst>
              <a:ext uri="{FF2B5EF4-FFF2-40B4-BE49-F238E27FC236}">
                <a16:creationId xmlns:a16="http://schemas.microsoft.com/office/drawing/2014/main" id="{E9D07859-8E58-438E-A84A-794BADADDC36}"/>
              </a:ext>
            </a:extLst>
          </p:cNvPr>
          <p:cNvSpPr/>
          <p:nvPr/>
        </p:nvSpPr>
        <p:spPr bwMode="gray">
          <a:xfrm>
            <a:off x="2832256" y="3528975"/>
            <a:ext cx="1883326" cy="2423671"/>
          </a:xfrm>
          <a:prstGeom prst="rect">
            <a:avLst/>
          </a:prstGeom>
          <a:noFill/>
          <a:ln w="6350">
            <a:solidFill>
              <a:srgbClr val="668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 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ay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teorik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eğitim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 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ay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merkezde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kendi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diyalizini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yapar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Hemşire</a:t>
            </a:r>
            <a:r>
              <a:rPr lang="tr-T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&amp;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Hekim</a:t>
            </a:r>
            <a:r>
              <a:rPr lang="tr-T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&amp;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Teknisyen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Yeterlilik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sertifikası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6688C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3" name="Rechteck 86">
            <a:extLst>
              <a:ext uri="{FF2B5EF4-FFF2-40B4-BE49-F238E27FC236}">
                <a16:creationId xmlns:a16="http://schemas.microsoft.com/office/drawing/2014/main" id="{B2436CA4-AE56-4E3A-89AB-51AEBD5C8761}"/>
              </a:ext>
            </a:extLst>
          </p:cNvPr>
          <p:cNvSpPr/>
          <p:nvPr/>
        </p:nvSpPr>
        <p:spPr bwMode="gray">
          <a:xfrm>
            <a:off x="9805429" y="3501686"/>
            <a:ext cx="1788549" cy="2423663"/>
          </a:xfrm>
          <a:prstGeom prst="rect">
            <a:avLst/>
          </a:prstGeom>
          <a:noFill/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6-8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saat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Lab test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leri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Aylık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nefrolog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kontrolü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Aylık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hemşire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&amp;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teknisyen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ziyareti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Aylık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sarf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malzeme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temini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24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saat</a:t>
            </a:r>
            <a:r>
              <a:rPr lang="tr-TR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telefon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ulaşımı</a:t>
            </a:r>
            <a:endParaRPr lang="en-US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5" name="Rechteck 42">
            <a:extLst>
              <a:ext uri="{FF2B5EF4-FFF2-40B4-BE49-F238E27FC236}">
                <a16:creationId xmlns:a16="http://schemas.microsoft.com/office/drawing/2014/main" id="{883F67D0-C231-49C6-B69D-7721EE936459}"/>
              </a:ext>
            </a:extLst>
          </p:cNvPr>
          <p:cNvSpPr/>
          <p:nvPr/>
        </p:nvSpPr>
        <p:spPr bwMode="gray">
          <a:xfrm>
            <a:off x="586125" y="725213"/>
            <a:ext cx="11017250" cy="429106"/>
          </a:xfrm>
          <a:prstGeom prst="rect">
            <a:avLst/>
          </a:prstGeom>
          <a:solidFill>
            <a:schemeClr val="tx2"/>
          </a:solidFill>
        </p:spPr>
        <p:txBody>
          <a:bodyPr lIns="684000" rIns="36000" anchor="ctr">
            <a:no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EV HEMODİYALİZİ SÜRECİ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8" name="Rechteck 42">
            <a:extLst>
              <a:ext uri="{FF2B5EF4-FFF2-40B4-BE49-F238E27FC236}">
                <a16:creationId xmlns:a16="http://schemas.microsoft.com/office/drawing/2014/main" id="{27ED031B-E233-4155-B4C6-58B5818F851A}"/>
              </a:ext>
            </a:extLst>
          </p:cNvPr>
          <p:cNvSpPr/>
          <p:nvPr/>
        </p:nvSpPr>
        <p:spPr bwMode="gray">
          <a:xfrm>
            <a:off x="623239" y="6122762"/>
            <a:ext cx="11017250" cy="45719"/>
          </a:xfrm>
          <a:prstGeom prst="rect">
            <a:avLst/>
          </a:prstGeom>
          <a:solidFill>
            <a:schemeClr val="tx2"/>
          </a:solidFill>
        </p:spPr>
        <p:txBody>
          <a:bodyPr lIns="684000" rIns="36000" anchor="ctr">
            <a:noAutofit/>
          </a:bodyPr>
          <a:lstStyle/>
          <a:p>
            <a:pPr algn="ctr"/>
            <a:endParaRPr lang="en-US" sz="28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81EF9FB3-6598-47FB-BE4E-8F470EA45A10}"/>
              </a:ext>
            </a:extLst>
          </p:cNvPr>
          <p:cNvSpPr txBox="1">
            <a:spLocks/>
          </p:cNvSpPr>
          <p:nvPr/>
        </p:nvSpPr>
        <p:spPr bwMode="gray">
          <a:xfrm>
            <a:off x="5782623" y="6620405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altLang="tr-TR" dirty="0"/>
              <a:t>Ev Hemodiyalizi © Copyright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DB8DFC-DF42-440F-BCCD-2FE76476D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9C901-3544-4C53-BEBF-1A57EF16459D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BE6445-47AA-4EA2-A2F6-15F4FECB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7038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F7CA-3D2B-454E-AEEF-552BF62F7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0402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Hasta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seçimi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A44A7-04C9-4F89-BB68-5F1E56465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1478" y="1826506"/>
            <a:ext cx="5430936" cy="4051544"/>
          </a:xfrm>
        </p:spPr>
        <p:txBody>
          <a:bodyPr>
            <a:normAutofit fontScale="25000" lnSpcReduction="20000"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6400" dirty="0" err="1"/>
              <a:t>Öğrenmeye</a:t>
            </a:r>
            <a:r>
              <a:rPr lang="en-GB" sz="6400" dirty="0"/>
              <a:t> </a:t>
            </a:r>
            <a:r>
              <a:rPr lang="en-GB" sz="6400" dirty="0" err="1"/>
              <a:t>istekli</a:t>
            </a:r>
            <a:r>
              <a:rPr lang="en-GB" sz="6400" dirty="0"/>
              <a:t>, motive </a:t>
            </a:r>
            <a:r>
              <a:rPr lang="en-GB" sz="6400" dirty="0" err="1"/>
              <a:t>ve</a:t>
            </a:r>
            <a:r>
              <a:rPr lang="en-GB" sz="6400" dirty="0"/>
              <a:t> </a:t>
            </a:r>
            <a:r>
              <a:rPr lang="en-GB" sz="6400" dirty="0" err="1"/>
              <a:t>tedaviye</a:t>
            </a:r>
            <a:r>
              <a:rPr lang="en-GB" sz="6400" dirty="0"/>
              <a:t> </a:t>
            </a:r>
            <a:r>
              <a:rPr lang="en-GB" sz="6400" dirty="0" err="1"/>
              <a:t>uyumlu</a:t>
            </a:r>
            <a:endParaRPr lang="en-GB" sz="64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6400" dirty="0"/>
              <a:t>Ev </a:t>
            </a:r>
            <a:r>
              <a:rPr lang="en-GB" sz="6400" dirty="0" err="1"/>
              <a:t>koşulları</a:t>
            </a:r>
            <a:r>
              <a:rPr lang="en-GB" sz="6400" dirty="0"/>
              <a:t> </a:t>
            </a:r>
            <a:r>
              <a:rPr lang="en-GB" sz="6400" dirty="0" err="1"/>
              <a:t>uygun</a:t>
            </a:r>
            <a:endParaRPr lang="en-GB" sz="64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6400" dirty="0" err="1"/>
              <a:t>Sosyal</a:t>
            </a:r>
            <a:r>
              <a:rPr lang="en-GB" sz="6400" dirty="0"/>
              <a:t> </a:t>
            </a:r>
            <a:r>
              <a:rPr lang="en-GB" sz="6400" dirty="0" err="1"/>
              <a:t>statüsü</a:t>
            </a:r>
            <a:r>
              <a:rPr lang="en-GB" sz="6400" dirty="0"/>
              <a:t> </a:t>
            </a:r>
            <a:r>
              <a:rPr lang="en-GB" sz="6400" dirty="0" err="1"/>
              <a:t>uygun</a:t>
            </a:r>
            <a:r>
              <a:rPr lang="en-GB" sz="6400" dirty="0"/>
              <a:t> (</a:t>
            </a:r>
            <a:r>
              <a:rPr lang="en-GB" sz="6400" dirty="0" err="1"/>
              <a:t>çalışan</a:t>
            </a:r>
            <a:r>
              <a:rPr lang="en-GB" sz="6400" dirty="0"/>
              <a:t>, </a:t>
            </a:r>
            <a:r>
              <a:rPr lang="en-GB" sz="6400" dirty="0" err="1"/>
              <a:t>üreten</a:t>
            </a:r>
            <a:r>
              <a:rPr lang="en-GB" sz="6400" dirty="0"/>
              <a:t>, </a:t>
            </a:r>
            <a:r>
              <a:rPr lang="en-GB" sz="6400" dirty="0" err="1"/>
              <a:t>iş</a:t>
            </a:r>
            <a:r>
              <a:rPr lang="en-GB" sz="6400" dirty="0"/>
              <a:t> </a:t>
            </a:r>
            <a:r>
              <a:rPr lang="en-GB" sz="6400" dirty="0" err="1"/>
              <a:t>gücünü</a:t>
            </a:r>
            <a:r>
              <a:rPr lang="en-GB" sz="6400" dirty="0"/>
              <a:t> </a:t>
            </a:r>
            <a:r>
              <a:rPr lang="en-GB" sz="6400" dirty="0" err="1"/>
              <a:t>korumak</a:t>
            </a:r>
            <a:r>
              <a:rPr lang="en-GB" sz="6400" dirty="0"/>
              <a:t> </a:t>
            </a:r>
            <a:r>
              <a:rPr lang="en-GB" sz="6400" dirty="0" err="1"/>
              <a:t>isteyen</a:t>
            </a:r>
            <a:r>
              <a:rPr lang="en-GB" sz="6400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endParaRPr lang="en-GB" sz="64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6400" dirty="0" err="1"/>
              <a:t>Tedavi</a:t>
            </a:r>
            <a:r>
              <a:rPr lang="en-GB" sz="6400" dirty="0"/>
              <a:t> </a:t>
            </a:r>
            <a:r>
              <a:rPr lang="en-GB" sz="6400" dirty="0" err="1"/>
              <a:t>reçetesini</a:t>
            </a:r>
            <a:r>
              <a:rPr lang="en-GB" sz="6400" dirty="0"/>
              <a:t>, </a:t>
            </a:r>
            <a:r>
              <a:rPr lang="en-GB" sz="6400" dirty="0" err="1"/>
              <a:t>standart</a:t>
            </a:r>
            <a:r>
              <a:rPr lang="en-GB" sz="6400" dirty="0"/>
              <a:t> </a:t>
            </a:r>
            <a:r>
              <a:rPr lang="en-GB" sz="6400" dirty="0" err="1"/>
              <a:t>prosedürleri</a:t>
            </a:r>
            <a:r>
              <a:rPr lang="en-GB" sz="6400" dirty="0"/>
              <a:t>, </a:t>
            </a:r>
            <a:r>
              <a:rPr lang="en-GB" sz="6400" dirty="0" err="1"/>
              <a:t>protokolleri</a:t>
            </a:r>
            <a:r>
              <a:rPr lang="en-GB" sz="6400" dirty="0"/>
              <a:t> </a:t>
            </a:r>
            <a:r>
              <a:rPr lang="en-GB" sz="6400" dirty="0" err="1"/>
              <a:t>takip</a:t>
            </a:r>
            <a:r>
              <a:rPr lang="en-GB" sz="6400" dirty="0"/>
              <a:t> </a:t>
            </a:r>
            <a:r>
              <a:rPr lang="en-GB" sz="6400" dirty="0" err="1"/>
              <a:t>edebilecek</a:t>
            </a:r>
            <a:endParaRPr lang="en-GB" sz="6400" dirty="0"/>
          </a:p>
          <a:p>
            <a:pPr marL="0" indent="0">
              <a:lnSpc>
                <a:spcPct val="120000"/>
              </a:lnSpc>
              <a:buNone/>
            </a:pPr>
            <a:endParaRPr lang="en-GB" sz="64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6400" dirty="0" err="1"/>
              <a:t>İş</a:t>
            </a:r>
            <a:r>
              <a:rPr lang="en-GB" sz="6400" dirty="0"/>
              <a:t>, </a:t>
            </a:r>
            <a:r>
              <a:rPr lang="en-GB" sz="6400" dirty="0" err="1"/>
              <a:t>okul</a:t>
            </a:r>
            <a:r>
              <a:rPr lang="en-GB" sz="6400" dirty="0"/>
              <a:t> </a:t>
            </a:r>
            <a:r>
              <a:rPr lang="en-GB" sz="6400" dirty="0" err="1"/>
              <a:t>vb</a:t>
            </a:r>
            <a:r>
              <a:rPr lang="en-GB" sz="6400" dirty="0"/>
              <a:t> </a:t>
            </a:r>
            <a:r>
              <a:rPr lang="en-GB" sz="6400" dirty="0" err="1"/>
              <a:t>sürdürmek</a:t>
            </a:r>
            <a:r>
              <a:rPr lang="en-GB" sz="6400" dirty="0"/>
              <a:t> </a:t>
            </a:r>
            <a:r>
              <a:rPr lang="en-GB" sz="6400" dirty="0" err="1"/>
              <a:t>istediği</a:t>
            </a:r>
            <a:r>
              <a:rPr lang="en-GB" sz="6400" dirty="0"/>
              <a:t> </a:t>
            </a:r>
            <a:r>
              <a:rPr lang="en-GB" sz="6400" dirty="0" err="1"/>
              <a:t>gereksinimler</a:t>
            </a:r>
            <a:r>
              <a:rPr lang="en-GB" sz="6400" dirty="0"/>
              <a:t> </a:t>
            </a:r>
            <a:r>
              <a:rPr lang="en-GB" sz="6400" dirty="0" err="1"/>
              <a:t>olması</a:t>
            </a:r>
            <a:endParaRPr lang="en-GB" sz="6400" dirty="0"/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04E540-2CD5-4972-B702-592AE70F60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5935" y="1177119"/>
            <a:ext cx="5183188" cy="437124"/>
          </a:xfrm>
        </p:spPr>
        <p:txBody>
          <a:bodyPr/>
          <a:lstStyle/>
          <a:p>
            <a:r>
              <a:rPr lang="en-GB" b="0" dirty="0" err="1">
                <a:solidFill>
                  <a:schemeClr val="accent1">
                    <a:lumMod val="75000"/>
                  </a:schemeClr>
                </a:solidFill>
              </a:rPr>
              <a:t>Tıbbi</a:t>
            </a:r>
            <a:r>
              <a:rPr lang="en-GB" b="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b="0" dirty="0" err="1">
                <a:solidFill>
                  <a:schemeClr val="accent1">
                    <a:lumMod val="75000"/>
                  </a:schemeClr>
                </a:solidFill>
              </a:rPr>
              <a:t>faktörler</a:t>
            </a:r>
            <a:endParaRPr lang="en-GB" b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079BA-8771-4363-BCF9-0AD31DE9B0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4414" y="1660192"/>
            <a:ext cx="5976047" cy="4217858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/>
              <a:t>Klinik</a:t>
            </a:r>
            <a:r>
              <a:rPr lang="en-GB" sz="1600" dirty="0"/>
              <a:t> </a:t>
            </a:r>
            <a:r>
              <a:rPr lang="en-GB" sz="1600" dirty="0" err="1"/>
              <a:t>komorbid</a:t>
            </a:r>
            <a:r>
              <a:rPr lang="en-GB" sz="1600" dirty="0"/>
              <a:t> </a:t>
            </a:r>
            <a:r>
              <a:rPr lang="en-GB" sz="1600" dirty="0" err="1"/>
              <a:t>durumlarına</a:t>
            </a:r>
            <a:r>
              <a:rPr lang="en-GB" sz="1600" dirty="0"/>
              <a:t> </a:t>
            </a:r>
            <a:r>
              <a:rPr lang="en-GB" sz="1600" dirty="0" err="1"/>
              <a:t>göre</a:t>
            </a:r>
            <a:r>
              <a:rPr lang="en-GB" sz="1600" dirty="0"/>
              <a:t>;</a:t>
            </a:r>
          </a:p>
          <a:p>
            <a:pPr marL="695325" lvl="2" indent="-285750">
              <a:buFont typeface="Arial" panose="020B0604020202020204" pitchFamily="34" charset="0"/>
              <a:buChar char="•"/>
            </a:pPr>
            <a:r>
              <a:rPr lang="en-GB" sz="1600" i="1" dirty="0" err="1"/>
              <a:t>Hiperfosfatemi</a:t>
            </a:r>
            <a:r>
              <a:rPr lang="en-GB" sz="1600" i="1" dirty="0"/>
              <a:t> (</a:t>
            </a:r>
            <a:r>
              <a:rPr lang="en-GB" sz="1600" i="1" dirty="0" err="1"/>
              <a:t>CaxP</a:t>
            </a:r>
            <a:r>
              <a:rPr lang="en-GB" sz="1600" i="1" dirty="0"/>
              <a:t> </a:t>
            </a:r>
            <a:r>
              <a:rPr lang="en-GB" sz="1600" i="1" dirty="0" err="1"/>
              <a:t>yüksekliği</a:t>
            </a:r>
            <a:r>
              <a:rPr lang="en-GB" sz="1600" i="1" dirty="0"/>
              <a:t>)</a:t>
            </a:r>
          </a:p>
          <a:p>
            <a:pPr marL="695325" lvl="2" indent="-285750">
              <a:buFont typeface="Arial" panose="020B0604020202020204" pitchFamily="34" charset="0"/>
              <a:buChar char="•"/>
            </a:pPr>
            <a:r>
              <a:rPr lang="en-GB" sz="1600" i="1" dirty="0" err="1"/>
              <a:t>İntradiyalitik</a:t>
            </a:r>
            <a:r>
              <a:rPr lang="en-GB" sz="1600" i="1" dirty="0"/>
              <a:t> </a:t>
            </a:r>
            <a:r>
              <a:rPr lang="en-GB" sz="1600" i="1" dirty="0" err="1"/>
              <a:t>sıvı</a:t>
            </a:r>
            <a:r>
              <a:rPr lang="en-GB" sz="1600" i="1" dirty="0"/>
              <a:t> </a:t>
            </a:r>
            <a:r>
              <a:rPr lang="en-GB" sz="1600" i="1" dirty="0" err="1"/>
              <a:t>alımı</a:t>
            </a:r>
            <a:r>
              <a:rPr lang="en-GB" sz="1600" i="1" dirty="0"/>
              <a:t> </a:t>
            </a:r>
            <a:r>
              <a:rPr lang="en-GB" sz="1600" i="1" dirty="0" err="1"/>
              <a:t>yüksek</a:t>
            </a:r>
            <a:r>
              <a:rPr lang="en-GB" sz="1600" i="1" dirty="0"/>
              <a:t> (</a:t>
            </a:r>
            <a:r>
              <a:rPr lang="en-GB" sz="1600" i="1" dirty="0" err="1"/>
              <a:t>overhidrasyon</a:t>
            </a:r>
            <a:r>
              <a:rPr lang="en-GB" sz="1600" i="1" dirty="0"/>
              <a:t>)</a:t>
            </a:r>
          </a:p>
          <a:p>
            <a:pPr marL="695325" lvl="2" indent="-285750">
              <a:buFont typeface="Arial" panose="020B0604020202020204" pitchFamily="34" charset="0"/>
              <a:buChar char="•"/>
            </a:pPr>
            <a:r>
              <a:rPr lang="en-GB" sz="1600" i="1" dirty="0"/>
              <a:t>Kuru </a:t>
            </a:r>
            <a:r>
              <a:rPr lang="en-GB" sz="1600" i="1" dirty="0" err="1"/>
              <a:t>ağırlığına</a:t>
            </a:r>
            <a:r>
              <a:rPr lang="en-GB" sz="1600" i="1" dirty="0"/>
              <a:t> </a:t>
            </a:r>
            <a:r>
              <a:rPr lang="en-GB" sz="1600" i="1" dirty="0" err="1"/>
              <a:t>inemeyen</a:t>
            </a:r>
            <a:r>
              <a:rPr lang="en-GB" sz="1600" i="1" dirty="0"/>
              <a:t> hasta</a:t>
            </a:r>
          </a:p>
          <a:p>
            <a:pPr marL="695325" lvl="2" indent="-285750">
              <a:buFont typeface="Arial" panose="020B0604020202020204" pitchFamily="34" charset="0"/>
              <a:buChar char="•"/>
            </a:pPr>
            <a:r>
              <a:rPr lang="en-GB" sz="1600" i="1" dirty="0" err="1"/>
              <a:t>Hipervolemiye</a:t>
            </a:r>
            <a:r>
              <a:rPr lang="en-GB" sz="1600" i="1" dirty="0"/>
              <a:t> </a:t>
            </a:r>
            <a:r>
              <a:rPr lang="en-GB" sz="1600" i="1" dirty="0" err="1"/>
              <a:t>rağmen</a:t>
            </a:r>
            <a:r>
              <a:rPr lang="en-GB" sz="1600" i="1" dirty="0"/>
              <a:t> </a:t>
            </a:r>
            <a:r>
              <a:rPr lang="en-GB" sz="1600" i="1" dirty="0" err="1"/>
              <a:t>hipotansif</a:t>
            </a:r>
            <a:endParaRPr lang="en-GB" sz="1600" i="1" dirty="0"/>
          </a:p>
          <a:p>
            <a:pPr marL="695325" lvl="2" indent="-285750">
              <a:buFont typeface="Arial" panose="020B0604020202020204" pitchFamily="34" charset="0"/>
              <a:buChar char="•"/>
            </a:pPr>
            <a:r>
              <a:rPr lang="en-GB" sz="1600" i="1" dirty="0" err="1"/>
              <a:t>Düzeltilemeyen</a:t>
            </a:r>
            <a:r>
              <a:rPr lang="en-GB" sz="1600" i="1" dirty="0"/>
              <a:t> </a:t>
            </a:r>
            <a:r>
              <a:rPr lang="en-GB" sz="1600" i="1" dirty="0" err="1"/>
              <a:t>kramp</a:t>
            </a:r>
            <a:r>
              <a:rPr lang="en-GB" sz="1600" i="1" dirty="0"/>
              <a:t> </a:t>
            </a:r>
            <a:r>
              <a:rPr lang="en-GB" sz="1600" i="1" dirty="0" err="1"/>
              <a:t>ve</a:t>
            </a:r>
            <a:r>
              <a:rPr lang="en-GB" sz="1600" i="1" dirty="0"/>
              <a:t> </a:t>
            </a:r>
            <a:r>
              <a:rPr lang="en-GB" sz="1600" i="1" dirty="0" err="1"/>
              <a:t>kusması</a:t>
            </a:r>
            <a:r>
              <a:rPr lang="en-GB" sz="1600" i="1" dirty="0"/>
              <a:t> </a:t>
            </a:r>
            <a:r>
              <a:rPr lang="en-GB" sz="1600" i="1" dirty="0" err="1"/>
              <a:t>olan</a:t>
            </a:r>
            <a:r>
              <a:rPr lang="en-GB" sz="1600" i="1" dirty="0"/>
              <a:t> hasta</a:t>
            </a:r>
          </a:p>
          <a:p>
            <a:pPr marL="695325" lvl="2" indent="-285750">
              <a:buFont typeface="Arial" panose="020B0604020202020204" pitchFamily="34" charset="0"/>
              <a:buChar char="•"/>
            </a:pPr>
            <a:r>
              <a:rPr lang="en-GB" sz="1600" i="1" dirty="0" err="1"/>
              <a:t>Kardiyak</a:t>
            </a:r>
            <a:r>
              <a:rPr lang="en-GB" sz="1600" i="1" dirty="0"/>
              <a:t> </a:t>
            </a:r>
            <a:r>
              <a:rPr lang="en-GB" sz="1600" i="1" dirty="0" err="1"/>
              <a:t>fonksiyon</a:t>
            </a:r>
            <a:r>
              <a:rPr lang="en-GB" sz="1600" i="1" dirty="0"/>
              <a:t> </a:t>
            </a:r>
            <a:r>
              <a:rPr lang="en-GB" sz="1600" i="1" dirty="0" err="1"/>
              <a:t>bozukluğu</a:t>
            </a:r>
            <a:endParaRPr lang="en-GB" sz="1600" i="1" dirty="0"/>
          </a:p>
          <a:p>
            <a:pPr marL="695325" lvl="2" indent="-285750">
              <a:buFont typeface="Arial" panose="020B0604020202020204" pitchFamily="34" charset="0"/>
              <a:buChar char="•"/>
            </a:pPr>
            <a:r>
              <a:rPr lang="en-GB" sz="1600" i="1" dirty="0" err="1"/>
              <a:t>Yeterli</a:t>
            </a:r>
            <a:r>
              <a:rPr lang="en-GB" sz="1600" i="1" dirty="0"/>
              <a:t> </a:t>
            </a:r>
            <a:r>
              <a:rPr lang="en-GB" sz="1600" i="1" dirty="0" err="1"/>
              <a:t>kan</a:t>
            </a:r>
            <a:r>
              <a:rPr lang="en-GB" sz="1600" i="1" dirty="0"/>
              <a:t> </a:t>
            </a:r>
            <a:r>
              <a:rPr lang="en-GB" sz="1600" i="1" dirty="0" err="1"/>
              <a:t>akım</a:t>
            </a:r>
            <a:r>
              <a:rPr lang="en-GB" sz="1600" i="1" dirty="0"/>
              <a:t> </a:t>
            </a:r>
            <a:r>
              <a:rPr lang="en-GB" sz="1600" i="1" dirty="0" err="1"/>
              <a:t>hızına</a:t>
            </a:r>
            <a:r>
              <a:rPr lang="en-GB" sz="1600" i="1" dirty="0"/>
              <a:t> </a:t>
            </a:r>
            <a:r>
              <a:rPr lang="en-GB" sz="1600" i="1" dirty="0" err="1"/>
              <a:t>ulaşılamayan</a:t>
            </a:r>
            <a:r>
              <a:rPr lang="en-GB" sz="1600" i="1" dirty="0"/>
              <a:t> </a:t>
            </a:r>
            <a:r>
              <a:rPr lang="en-GB" sz="1600" i="1" dirty="0" err="1"/>
              <a:t>hastalar</a:t>
            </a:r>
            <a:endParaRPr lang="en-GB" sz="1600" i="1" dirty="0"/>
          </a:p>
          <a:p>
            <a:pPr marL="31750" indent="-285750">
              <a:lnSpc>
                <a:spcPct val="150000"/>
              </a:lnSpc>
            </a:pPr>
            <a:r>
              <a:rPr lang="en-GB" sz="1600" dirty="0"/>
              <a:t>1 </a:t>
            </a:r>
            <a:r>
              <a:rPr lang="en-GB" sz="1600" dirty="0" err="1"/>
              <a:t>Aylık</a:t>
            </a:r>
            <a:r>
              <a:rPr lang="en-GB" sz="1600" dirty="0"/>
              <a:t> </a:t>
            </a:r>
            <a:r>
              <a:rPr lang="en-GB" sz="1600" dirty="0" err="1"/>
              <a:t>sürede</a:t>
            </a:r>
            <a:r>
              <a:rPr lang="en-GB" sz="1600" dirty="0"/>
              <a:t> 3/</a:t>
            </a:r>
            <a:r>
              <a:rPr lang="en-GB" sz="1600" dirty="0" err="1"/>
              <a:t>hafta</a:t>
            </a:r>
            <a:r>
              <a:rPr lang="en-GB" sz="1600" dirty="0"/>
              <a:t>’ ten </a:t>
            </a:r>
            <a:r>
              <a:rPr lang="en-GB" sz="1600" dirty="0" err="1"/>
              <a:t>fazla</a:t>
            </a:r>
            <a:r>
              <a:rPr lang="en-GB" sz="1600" dirty="0"/>
              <a:t> HD </a:t>
            </a:r>
            <a:r>
              <a:rPr lang="en-GB" sz="1600" dirty="0" err="1"/>
              <a:t>önerilen</a:t>
            </a:r>
            <a:r>
              <a:rPr lang="en-GB" sz="1600" dirty="0"/>
              <a:t> </a:t>
            </a:r>
            <a:r>
              <a:rPr lang="en-GB" sz="1600" dirty="0" err="1"/>
              <a:t>hastalar</a:t>
            </a:r>
            <a:endParaRPr lang="en-GB" sz="1600" dirty="0"/>
          </a:p>
          <a:p>
            <a:pPr marL="31750" indent="-285750">
              <a:lnSpc>
                <a:spcPct val="100000"/>
              </a:lnSpc>
            </a:pPr>
            <a:r>
              <a:rPr lang="en-GB" sz="1600" dirty="0"/>
              <a:t>PD </a:t>
            </a:r>
            <a:r>
              <a:rPr lang="en-GB" sz="1600" dirty="0" err="1"/>
              <a:t>tedavisinden</a:t>
            </a:r>
            <a:r>
              <a:rPr lang="en-GB" sz="1600" dirty="0"/>
              <a:t> </a:t>
            </a:r>
            <a:r>
              <a:rPr lang="en-GB" sz="1600" dirty="0" err="1"/>
              <a:t>ayrılmak</a:t>
            </a:r>
            <a:r>
              <a:rPr lang="en-GB" sz="1600" dirty="0"/>
              <a:t> </a:t>
            </a:r>
            <a:r>
              <a:rPr lang="en-GB" sz="1600" dirty="0" err="1"/>
              <a:t>zorunda</a:t>
            </a:r>
            <a:r>
              <a:rPr lang="en-GB" sz="1600" dirty="0"/>
              <a:t> </a:t>
            </a:r>
            <a:r>
              <a:rPr lang="en-GB" sz="1600" dirty="0" err="1"/>
              <a:t>olup</a:t>
            </a:r>
            <a:r>
              <a:rPr lang="en-GB" sz="1600" dirty="0"/>
              <a:t> </a:t>
            </a:r>
            <a:r>
              <a:rPr lang="en-GB" sz="1600" dirty="0" err="1"/>
              <a:t>evden</a:t>
            </a: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         </a:t>
            </a:r>
            <a:r>
              <a:rPr lang="en-GB" sz="1600" dirty="0" err="1"/>
              <a:t>ayrılmak</a:t>
            </a:r>
            <a:r>
              <a:rPr lang="en-GB" sz="1600" dirty="0"/>
              <a:t> </a:t>
            </a:r>
            <a:r>
              <a:rPr lang="en-GB" sz="1600" dirty="0" err="1"/>
              <a:t>istemeyen</a:t>
            </a:r>
            <a:r>
              <a:rPr lang="en-GB" sz="1600" dirty="0"/>
              <a:t> hasta</a:t>
            </a:r>
          </a:p>
          <a:p>
            <a:pPr marL="31750" indent="-285750">
              <a:lnSpc>
                <a:spcPct val="150000"/>
              </a:lnSpc>
            </a:pPr>
            <a:r>
              <a:rPr lang="en-GB" sz="1600" dirty="0" err="1"/>
              <a:t>Gebelik</a:t>
            </a:r>
            <a:r>
              <a:rPr lang="en-GB" sz="1600" dirty="0"/>
              <a:t> </a:t>
            </a:r>
            <a:r>
              <a:rPr lang="en-GB" sz="1600" dirty="0" err="1"/>
              <a:t>planlayan</a:t>
            </a:r>
            <a:r>
              <a:rPr lang="en-GB" sz="1600" dirty="0"/>
              <a:t> hasta</a:t>
            </a:r>
          </a:p>
          <a:p>
            <a:pPr marL="31750" indent="-285750">
              <a:lnSpc>
                <a:spcPct val="150000"/>
              </a:lnSpc>
            </a:pPr>
            <a:r>
              <a:rPr lang="en-GB" sz="1600" dirty="0" err="1"/>
              <a:t>Ciddi</a:t>
            </a:r>
            <a:r>
              <a:rPr lang="en-GB" sz="1600" dirty="0"/>
              <a:t> </a:t>
            </a:r>
            <a:r>
              <a:rPr lang="en-GB" sz="1600" dirty="0" err="1"/>
              <a:t>uyku</a:t>
            </a:r>
            <a:r>
              <a:rPr lang="en-GB" sz="1600" dirty="0"/>
              <a:t> </a:t>
            </a:r>
            <a:r>
              <a:rPr lang="en-GB" sz="1600" dirty="0" err="1"/>
              <a:t>apne</a:t>
            </a:r>
            <a:r>
              <a:rPr lang="en-GB" sz="1600" dirty="0"/>
              <a:t> </a:t>
            </a:r>
            <a:r>
              <a:rPr lang="en-GB" sz="1600" dirty="0" err="1"/>
              <a:t>sendromu</a:t>
            </a:r>
            <a:r>
              <a:rPr lang="en-GB" sz="1600" dirty="0"/>
              <a:t> </a:t>
            </a:r>
            <a:r>
              <a:rPr lang="en-GB" sz="1600" dirty="0" err="1"/>
              <a:t>olan</a:t>
            </a:r>
            <a:r>
              <a:rPr lang="en-GB" sz="1600" dirty="0"/>
              <a:t> hasta</a:t>
            </a:r>
          </a:p>
          <a:p>
            <a:endParaRPr lang="en-GB" sz="16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AEA1C4-CA95-4F72-A003-BF90C1AC7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0237-5C5D-48F1-895B-EC3009AEF1C8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231ADE-DDDB-4052-8B34-5EBB526F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C5AD7F-99CE-444F-BD1A-DBBC94F54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F34C39A-502F-4016-A68F-9C188B3D65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18068" y="1235460"/>
            <a:ext cx="5160963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 err="1">
                <a:solidFill>
                  <a:schemeClr val="accent1">
                    <a:lumMod val="75000"/>
                  </a:schemeClr>
                </a:solidFill>
              </a:rPr>
              <a:t>Psiko-sosyal</a:t>
            </a:r>
            <a:r>
              <a:rPr lang="en-GB" b="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b="0" dirty="0" err="1">
                <a:solidFill>
                  <a:schemeClr val="accent1">
                    <a:lumMod val="75000"/>
                  </a:schemeClr>
                </a:solidFill>
              </a:rPr>
              <a:t>faktörler</a:t>
            </a:r>
            <a:endParaRPr lang="en-GB" b="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431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Başlık 5"/>
          <p:cNvSpPr>
            <a:spLocks noGrp="1"/>
          </p:cNvSpPr>
          <p:nvPr>
            <p:ph type="title"/>
          </p:nvPr>
        </p:nvSpPr>
        <p:spPr>
          <a:xfrm>
            <a:off x="838201" y="365126"/>
            <a:ext cx="5251316" cy="951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4400" dirty="0">
                <a:solidFill>
                  <a:schemeClr val="accent1">
                    <a:lumMod val="75000"/>
                  </a:schemeClr>
                </a:solidFill>
              </a:rPr>
              <a:t>Hasta </a:t>
            </a:r>
            <a:r>
              <a:rPr lang="en-GB" sz="4400" dirty="0" err="1">
                <a:solidFill>
                  <a:schemeClr val="accent1">
                    <a:lumMod val="75000"/>
                  </a:schemeClr>
                </a:solidFill>
              </a:rPr>
              <a:t>seçimi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38200" y="1519312"/>
            <a:ext cx="5257800" cy="4390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lnSpc>
                <a:spcPct val="90000"/>
              </a:lnSpc>
            </a:pPr>
            <a:r>
              <a:rPr lang="en-US" altLang="tr-TR" sz="1800" b="0" dirty="0">
                <a:solidFill>
                  <a:schemeClr val="tx1"/>
                </a:solidFill>
              </a:rPr>
              <a:t>Damara </a:t>
            </a:r>
            <a:r>
              <a:rPr lang="en-US" altLang="tr-TR" sz="1800" b="0" dirty="0" err="1">
                <a:solidFill>
                  <a:schemeClr val="tx1"/>
                </a:solidFill>
              </a:rPr>
              <a:t>giriş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yapma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korkusu</a:t>
            </a:r>
            <a:r>
              <a:rPr lang="en-US" altLang="tr-TR" sz="1800" b="0" dirty="0">
                <a:solidFill>
                  <a:schemeClr val="tx1"/>
                </a:solidFill>
              </a:rPr>
              <a:t>,</a:t>
            </a:r>
          </a:p>
          <a:p>
            <a:pPr>
              <a:lnSpc>
                <a:spcPct val="90000"/>
              </a:lnSpc>
            </a:pPr>
            <a:endParaRPr lang="en-US" altLang="tr-TR" sz="1800" b="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</a:pPr>
            <a:r>
              <a:rPr lang="en-US" altLang="tr-TR" sz="1800" b="0" dirty="0">
                <a:solidFill>
                  <a:schemeClr val="tx1"/>
                </a:solidFill>
              </a:rPr>
              <a:t>Diyaliz </a:t>
            </a:r>
            <a:r>
              <a:rPr lang="en-US" altLang="tr-TR" sz="1800" b="0" dirty="0" err="1">
                <a:solidFill>
                  <a:schemeClr val="tx1"/>
                </a:solidFill>
              </a:rPr>
              <a:t>sırasında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olabilecek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komplikasyonlarla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baş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edememe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korkusu</a:t>
            </a:r>
            <a:r>
              <a:rPr lang="en-US" altLang="tr-TR" sz="1800" b="0" dirty="0">
                <a:solidFill>
                  <a:schemeClr val="tx1"/>
                </a:solidFill>
              </a:rPr>
              <a:t>,</a:t>
            </a:r>
          </a:p>
          <a:p>
            <a:pPr>
              <a:lnSpc>
                <a:spcPct val="90000"/>
              </a:lnSpc>
            </a:pPr>
            <a:endParaRPr lang="en-US" altLang="tr-TR" sz="1800" b="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</a:pPr>
            <a:r>
              <a:rPr lang="en-US" altLang="tr-TR" sz="1800" b="0" dirty="0">
                <a:solidFill>
                  <a:schemeClr val="tx1"/>
                </a:solidFill>
              </a:rPr>
              <a:t>Hemodiyalizi </a:t>
            </a:r>
            <a:r>
              <a:rPr lang="en-US" altLang="tr-TR" sz="1800" b="0" dirty="0" err="1">
                <a:solidFill>
                  <a:schemeClr val="tx1"/>
                </a:solidFill>
              </a:rPr>
              <a:t>öğrenme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ve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yapma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konusunda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kendine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güvenememe</a:t>
            </a:r>
            <a:r>
              <a:rPr lang="en-US" altLang="tr-TR" sz="1800" b="0" dirty="0">
                <a:solidFill>
                  <a:schemeClr val="tx1"/>
                </a:solidFill>
              </a:rPr>
              <a:t>,</a:t>
            </a:r>
          </a:p>
          <a:p>
            <a:pPr>
              <a:lnSpc>
                <a:spcPct val="90000"/>
              </a:lnSpc>
            </a:pPr>
            <a:endParaRPr lang="en-US" altLang="tr-TR" sz="1800" b="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</a:pPr>
            <a:r>
              <a:rPr lang="en-US" altLang="tr-TR" sz="1800" b="0" dirty="0" err="1">
                <a:solidFill>
                  <a:schemeClr val="tx1"/>
                </a:solidFill>
              </a:rPr>
              <a:t>Katastrofik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bir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olay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olma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olasılığı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korkusu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</a:p>
          <a:p>
            <a:pPr marL="0" indent="-228600">
              <a:lnSpc>
                <a:spcPct val="90000"/>
              </a:lnSpc>
            </a:pPr>
            <a:endParaRPr lang="en-US" altLang="tr-TR" sz="1800" b="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tr-TR" sz="1800" b="0" dirty="0" err="1">
                <a:solidFill>
                  <a:schemeClr val="tx1"/>
                </a:solidFill>
              </a:rPr>
              <a:t>olan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hastalar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ev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hemodiyaliz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hemşiresi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tarafından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dirty="0" err="1">
                <a:solidFill>
                  <a:schemeClr val="tx1"/>
                </a:solidFill>
              </a:rPr>
              <a:t>desteklenmelidir</a:t>
            </a:r>
            <a:r>
              <a:rPr lang="en-US" altLang="tr-TR" sz="1800" b="0" dirty="0">
                <a:solidFill>
                  <a:schemeClr val="tx1"/>
                </a:solidFill>
              </a:rPr>
              <a:t>.</a:t>
            </a:r>
          </a:p>
          <a:p>
            <a:pPr marL="0" indent="-228600">
              <a:lnSpc>
                <a:spcPct val="90000"/>
              </a:lnSpc>
            </a:pPr>
            <a:endParaRPr lang="en-US" altLang="tr-TR" sz="1900" b="0" dirty="0">
              <a:solidFill>
                <a:schemeClr val="tx1"/>
              </a:solidFill>
            </a:endParaRP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590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5DAFC19-00AB-4A59-A26D-DCDBA4390B7A}" type="datetime1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10/11/2022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B0A0E8A-2008-48A6-9A3A-A2EB1D6B4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7400"/>
          <a:stretch/>
        </p:blipFill>
        <p:spPr>
          <a:xfrm>
            <a:off x="6876780" y="618978"/>
            <a:ext cx="4869743" cy="5600847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505200" y="6356350"/>
            <a:ext cx="3429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Ev Hemodiyalizi © Copyright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  <a:latin typeface="Calibri" panose="020F0502020204030204"/>
              </a:rPr>
              <a:t>Page </a:t>
            </a:r>
            <a:fld id="{77E3DA0F-D8C2-4967-AB72-044E9F53E6E2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16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72942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429110-B2FE-47B7-9825-690BC21B5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598C0-8C08-4695-9AC7-7DE83025277F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D1127B-67C9-41B3-B571-D5D93CE99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542034-844A-4ED9-B831-C5E7F1F14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17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5E2ABC7-8033-49F6-868D-2269C0ED8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Hasta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seçimi</a:t>
            </a:r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F7E3DBB9-9D97-41D4-824C-CFBC381D1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87374" y="1089001"/>
            <a:ext cx="11017249" cy="435600"/>
          </a:xfrm>
        </p:spPr>
        <p:txBody>
          <a:bodyPr>
            <a:noAutofit/>
          </a:bodyPr>
          <a:lstStyle/>
          <a:p>
            <a:r>
              <a:rPr lang="tr-TR" sz="2800" cap="none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Kimler uygun değil?</a:t>
            </a:r>
            <a:endParaRPr lang="en-GB" sz="2800" cap="none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1E3F238-AB09-4878-AA27-FBFAAD37F3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7375" y="1547446"/>
            <a:ext cx="11017249" cy="4698609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50000"/>
              </a:lnSpc>
            </a:pPr>
            <a:r>
              <a:rPr lang="tr-TR" altLang="tr-TR" sz="7200" b="0" dirty="0"/>
              <a:t>Ciddi </a:t>
            </a:r>
            <a:r>
              <a:rPr lang="en-GB" altLang="tr-TR" sz="7200" b="0" dirty="0" err="1"/>
              <a:t>kalp</a:t>
            </a:r>
            <a:r>
              <a:rPr lang="tr-TR" altLang="tr-TR" sz="7200" b="0" dirty="0"/>
              <a:t> rahatsızlık</a:t>
            </a:r>
            <a:r>
              <a:rPr lang="en-GB" altLang="tr-TR" sz="7200" b="0" dirty="0" err="1"/>
              <a:t>ları</a:t>
            </a:r>
            <a:r>
              <a:rPr lang="tr-TR" altLang="tr-TR" sz="7200" b="0" dirty="0"/>
              <a:t>,</a:t>
            </a:r>
          </a:p>
          <a:p>
            <a:pPr>
              <a:lnSpc>
                <a:spcPct val="150000"/>
              </a:lnSpc>
            </a:pPr>
            <a:r>
              <a:rPr lang="tr-TR" altLang="tr-TR" sz="7200" b="0" dirty="0"/>
              <a:t>Görme ve işitme kaybı,</a:t>
            </a:r>
          </a:p>
          <a:p>
            <a:pPr>
              <a:lnSpc>
                <a:spcPct val="150000"/>
              </a:lnSpc>
            </a:pPr>
            <a:r>
              <a:rPr lang="tr-TR" altLang="tr-TR" sz="7200" b="0" dirty="0"/>
              <a:t>Kötü glisemik kontrol, sık hipoglisemi,</a:t>
            </a:r>
          </a:p>
          <a:p>
            <a:pPr>
              <a:lnSpc>
                <a:spcPct val="150000"/>
              </a:lnSpc>
            </a:pPr>
            <a:r>
              <a:rPr lang="tr-TR" altLang="tr-TR" sz="7200" b="0" dirty="0"/>
              <a:t>Alkol ve madde bağımlılığı,</a:t>
            </a:r>
          </a:p>
          <a:p>
            <a:pPr>
              <a:lnSpc>
                <a:spcPct val="150000"/>
              </a:lnSpc>
            </a:pPr>
            <a:r>
              <a:rPr lang="tr-TR" altLang="tr-TR" sz="7200" b="0" dirty="0"/>
              <a:t>Heparin kullanımı kontrendike olan,</a:t>
            </a:r>
          </a:p>
          <a:p>
            <a:pPr>
              <a:lnSpc>
                <a:spcPct val="150000"/>
              </a:lnSpc>
            </a:pPr>
            <a:r>
              <a:rPr lang="tr-TR" altLang="tr-TR" sz="7200" b="0" dirty="0"/>
              <a:t>Canlı vericiden transplantasyon hazırlığı,</a:t>
            </a:r>
          </a:p>
          <a:p>
            <a:pPr>
              <a:lnSpc>
                <a:spcPct val="150000"/>
              </a:lnSpc>
            </a:pPr>
            <a:r>
              <a:rPr lang="tr-TR" altLang="tr-TR" sz="7200" b="0" dirty="0"/>
              <a:t>Hastanın tedaviye uyumunu etkileyecek psikiyatrik problemler,</a:t>
            </a:r>
          </a:p>
          <a:p>
            <a:pPr>
              <a:lnSpc>
                <a:spcPct val="150000"/>
              </a:lnSpc>
            </a:pPr>
            <a:r>
              <a:rPr lang="tr-TR" altLang="tr-TR" sz="7200" b="0" dirty="0"/>
              <a:t>Yaşam süresi kısa olduğu düşünülen hastalar</a:t>
            </a:r>
            <a:endParaRPr lang="en-GB" altLang="tr-TR" sz="7200" b="0" dirty="0"/>
          </a:p>
          <a:p>
            <a:pPr marL="0" indent="0">
              <a:buNone/>
            </a:pPr>
            <a:endParaRPr lang="en-GB" altLang="tr-TR" sz="5500" b="0" dirty="0"/>
          </a:p>
          <a:p>
            <a:pPr marL="0" indent="0">
              <a:buNone/>
            </a:pPr>
            <a:r>
              <a:rPr lang="en-GB" altLang="tr-TR" sz="7200" dirty="0"/>
              <a:t>E</a:t>
            </a:r>
            <a:r>
              <a:rPr lang="tr-TR" altLang="tr-TR" sz="7200" dirty="0"/>
              <a:t>v hemodiyalizi </a:t>
            </a:r>
            <a:r>
              <a:rPr lang="tr-TR" altLang="tr-TR" sz="7200" b="0" dirty="0"/>
              <a:t>için </a:t>
            </a:r>
            <a:r>
              <a:rPr lang="tr-TR" altLang="tr-TR" sz="7200" b="1" dirty="0"/>
              <a:t>uygun olmayan </a:t>
            </a:r>
            <a:r>
              <a:rPr lang="tr-TR" altLang="tr-TR" sz="7200" b="0" dirty="0"/>
              <a:t>hastalardır.</a:t>
            </a:r>
          </a:p>
          <a:p>
            <a:endParaRPr lang="en-GB" dirty="0"/>
          </a:p>
        </p:txBody>
      </p:sp>
      <p:grpSp>
        <p:nvGrpSpPr>
          <p:cNvPr id="11" name="Gruppieren 352">
            <a:extLst>
              <a:ext uri="{FF2B5EF4-FFF2-40B4-BE49-F238E27FC236}">
                <a16:creationId xmlns:a16="http://schemas.microsoft.com/office/drawing/2014/main" id="{E4C03EAD-E63E-43C7-A5DD-A56B46633D47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8469207" y="2211492"/>
            <a:ext cx="2155589" cy="2079154"/>
            <a:chOff x="10020300" y="425451"/>
            <a:chExt cx="6223001" cy="6002337"/>
          </a:xfrm>
          <a:solidFill>
            <a:schemeClr val="tx2"/>
          </a:solidFill>
        </p:grpSpPr>
        <p:sp>
          <p:nvSpPr>
            <p:cNvPr id="12" name="Freeform 85">
              <a:extLst>
                <a:ext uri="{FF2B5EF4-FFF2-40B4-BE49-F238E27FC236}">
                  <a16:creationId xmlns:a16="http://schemas.microsoft.com/office/drawing/2014/main" id="{872E600A-8F4A-497F-B32D-C174EEE9A7C5}"/>
                </a:ext>
              </a:extLst>
            </p:cNvPr>
            <p:cNvSpPr>
              <a:spLocks/>
            </p:cNvSpPr>
            <p:nvPr/>
          </p:nvSpPr>
          <p:spPr bwMode="gray">
            <a:xfrm>
              <a:off x="10020300" y="425451"/>
              <a:ext cx="6223001" cy="2741612"/>
            </a:xfrm>
            <a:custGeom>
              <a:avLst/>
              <a:gdLst>
                <a:gd name="T0" fmla="*/ 1119 w 1662"/>
                <a:gd name="T1" fmla="*/ 213 h 733"/>
                <a:gd name="T2" fmla="*/ 1119 w 1662"/>
                <a:gd name="T3" fmla="*/ 130 h 733"/>
                <a:gd name="T4" fmla="*/ 1160 w 1662"/>
                <a:gd name="T5" fmla="*/ 81 h 733"/>
                <a:gd name="T6" fmla="*/ 1393 w 1662"/>
                <a:gd name="T7" fmla="*/ 79 h 733"/>
                <a:gd name="T8" fmla="*/ 1444 w 1662"/>
                <a:gd name="T9" fmla="*/ 106 h 733"/>
                <a:gd name="T10" fmla="*/ 1451 w 1662"/>
                <a:gd name="T11" fmla="*/ 132 h 733"/>
                <a:gd name="T12" fmla="*/ 1451 w 1662"/>
                <a:gd name="T13" fmla="*/ 472 h 733"/>
                <a:gd name="T14" fmla="*/ 1456 w 1662"/>
                <a:gd name="T15" fmla="*/ 484 h 733"/>
                <a:gd name="T16" fmla="*/ 1643 w 1662"/>
                <a:gd name="T17" fmla="*/ 634 h 733"/>
                <a:gd name="T18" fmla="*/ 1661 w 1662"/>
                <a:gd name="T19" fmla="*/ 682 h 733"/>
                <a:gd name="T20" fmla="*/ 1598 w 1662"/>
                <a:gd name="T21" fmla="*/ 728 h 733"/>
                <a:gd name="T22" fmla="*/ 1573 w 1662"/>
                <a:gd name="T23" fmla="*/ 715 h 733"/>
                <a:gd name="T24" fmla="*/ 1423 w 1662"/>
                <a:gd name="T25" fmla="*/ 594 h 733"/>
                <a:gd name="T26" fmla="*/ 1368 w 1662"/>
                <a:gd name="T27" fmla="*/ 551 h 733"/>
                <a:gd name="T28" fmla="*/ 1344 w 1662"/>
                <a:gd name="T29" fmla="*/ 501 h 733"/>
                <a:gd name="T30" fmla="*/ 1344 w 1662"/>
                <a:gd name="T31" fmla="*/ 194 h 733"/>
                <a:gd name="T32" fmla="*/ 1336 w 1662"/>
                <a:gd name="T33" fmla="*/ 186 h 733"/>
                <a:gd name="T34" fmla="*/ 1232 w 1662"/>
                <a:gd name="T35" fmla="*/ 187 h 733"/>
                <a:gd name="T36" fmla="*/ 1226 w 1662"/>
                <a:gd name="T37" fmla="*/ 193 h 733"/>
                <a:gd name="T38" fmla="*/ 1226 w 1662"/>
                <a:gd name="T39" fmla="*/ 326 h 733"/>
                <a:gd name="T40" fmla="*/ 1187 w 1662"/>
                <a:gd name="T41" fmla="*/ 377 h 733"/>
                <a:gd name="T42" fmla="*/ 1141 w 1662"/>
                <a:gd name="T43" fmla="*/ 368 h 733"/>
                <a:gd name="T44" fmla="*/ 1033 w 1662"/>
                <a:gd name="T45" fmla="*/ 282 h 733"/>
                <a:gd name="T46" fmla="*/ 878 w 1662"/>
                <a:gd name="T47" fmla="*/ 157 h 733"/>
                <a:gd name="T48" fmla="*/ 843 w 1662"/>
                <a:gd name="T49" fmla="*/ 129 h 733"/>
                <a:gd name="T50" fmla="*/ 833 w 1662"/>
                <a:gd name="T51" fmla="*/ 129 h 733"/>
                <a:gd name="T52" fmla="*/ 701 w 1662"/>
                <a:gd name="T53" fmla="*/ 230 h 733"/>
                <a:gd name="T54" fmla="*/ 517 w 1662"/>
                <a:gd name="T55" fmla="*/ 371 h 733"/>
                <a:gd name="T56" fmla="*/ 267 w 1662"/>
                <a:gd name="T57" fmla="*/ 563 h 733"/>
                <a:gd name="T58" fmla="*/ 91 w 1662"/>
                <a:gd name="T59" fmla="*/ 697 h 733"/>
                <a:gd name="T60" fmla="*/ 6 w 1662"/>
                <a:gd name="T61" fmla="*/ 669 h 733"/>
                <a:gd name="T62" fmla="*/ 24 w 1662"/>
                <a:gd name="T63" fmla="*/ 615 h 733"/>
                <a:gd name="T64" fmla="*/ 192 w 1662"/>
                <a:gd name="T65" fmla="*/ 485 h 733"/>
                <a:gd name="T66" fmla="*/ 380 w 1662"/>
                <a:gd name="T67" fmla="*/ 341 h 733"/>
                <a:gd name="T68" fmla="*/ 558 w 1662"/>
                <a:gd name="T69" fmla="*/ 205 h 733"/>
                <a:gd name="T70" fmla="*/ 746 w 1662"/>
                <a:gd name="T71" fmla="*/ 61 h 733"/>
                <a:gd name="T72" fmla="*/ 805 w 1662"/>
                <a:gd name="T73" fmla="*/ 15 h 733"/>
                <a:gd name="T74" fmla="*/ 875 w 1662"/>
                <a:gd name="T75" fmla="*/ 17 h 733"/>
                <a:gd name="T76" fmla="*/ 1021 w 1662"/>
                <a:gd name="T77" fmla="*/ 135 h 733"/>
                <a:gd name="T78" fmla="*/ 1116 w 1662"/>
                <a:gd name="T79" fmla="*/ 211 h 733"/>
                <a:gd name="T80" fmla="*/ 1119 w 1662"/>
                <a:gd name="T81" fmla="*/ 21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62" h="733">
                  <a:moveTo>
                    <a:pt x="1119" y="213"/>
                  </a:moveTo>
                  <a:cubicBezTo>
                    <a:pt x="1119" y="185"/>
                    <a:pt x="1119" y="157"/>
                    <a:pt x="1119" y="130"/>
                  </a:cubicBezTo>
                  <a:cubicBezTo>
                    <a:pt x="1120" y="107"/>
                    <a:pt x="1138" y="86"/>
                    <a:pt x="1160" y="81"/>
                  </a:cubicBezTo>
                  <a:cubicBezTo>
                    <a:pt x="1167" y="80"/>
                    <a:pt x="1323" y="79"/>
                    <a:pt x="1393" y="79"/>
                  </a:cubicBezTo>
                  <a:cubicBezTo>
                    <a:pt x="1414" y="79"/>
                    <a:pt x="1432" y="87"/>
                    <a:pt x="1444" y="106"/>
                  </a:cubicBezTo>
                  <a:cubicBezTo>
                    <a:pt x="1449" y="114"/>
                    <a:pt x="1451" y="123"/>
                    <a:pt x="1451" y="132"/>
                  </a:cubicBezTo>
                  <a:cubicBezTo>
                    <a:pt x="1451" y="245"/>
                    <a:pt x="1451" y="359"/>
                    <a:pt x="1451" y="472"/>
                  </a:cubicBezTo>
                  <a:cubicBezTo>
                    <a:pt x="1451" y="477"/>
                    <a:pt x="1452" y="481"/>
                    <a:pt x="1456" y="484"/>
                  </a:cubicBezTo>
                  <a:cubicBezTo>
                    <a:pt x="1519" y="534"/>
                    <a:pt x="1581" y="584"/>
                    <a:pt x="1643" y="634"/>
                  </a:cubicBezTo>
                  <a:cubicBezTo>
                    <a:pt x="1658" y="646"/>
                    <a:pt x="1662" y="663"/>
                    <a:pt x="1661" y="682"/>
                  </a:cubicBezTo>
                  <a:cubicBezTo>
                    <a:pt x="1658" y="708"/>
                    <a:pt x="1634" y="733"/>
                    <a:pt x="1598" y="728"/>
                  </a:cubicBezTo>
                  <a:cubicBezTo>
                    <a:pt x="1589" y="726"/>
                    <a:pt x="1580" y="721"/>
                    <a:pt x="1573" y="715"/>
                  </a:cubicBezTo>
                  <a:cubicBezTo>
                    <a:pt x="1523" y="675"/>
                    <a:pt x="1473" y="635"/>
                    <a:pt x="1423" y="594"/>
                  </a:cubicBezTo>
                  <a:cubicBezTo>
                    <a:pt x="1404" y="580"/>
                    <a:pt x="1386" y="565"/>
                    <a:pt x="1368" y="551"/>
                  </a:cubicBezTo>
                  <a:cubicBezTo>
                    <a:pt x="1352" y="538"/>
                    <a:pt x="1344" y="522"/>
                    <a:pt x="1344" y="501"/>
                  </a:cubicBezTo>
                  <a:cubicBezTo>
                    <a:pt x="1344" y="399"/>
                    <a:pt x="1344" y="296"/>
                    <a:pt x="1344" y="194"/>
                  </a:cubicBezTo>
                  <a:cubicBezTo>
                    <a:pt x="1344" y="188"/>
                    <a:pt x="1342" y="186"/>
                    <a:pt x="1336" y="186"/>
                  </a:cubicBezTo>
                  <a:cubicBezTo>
                    <a:pt x="1301" y="187"/>
                    <a:pt x="1267" y="187"/>
                    <a:pt x="1232" y="187"/>
                  </a:cubicBezTo>
                  <a:cubicBezTo>
                    <a:pt x="1227" y="186"/>
                    <a:pt x="1226" y="188"/>
                    <a:pt x="1226" y="193"/>
                  </a:cubicBezTo>
                  <a:cubicBezTo>
                    <a:pt x="1226" y="237"/>
                    <a:pt x="1226" y="281"/>
                    <a:pt x="1226" y="326"/>
                  </a:cubicBezTo>
                  <a:cubicBezTo>
                    <a:pt x="1226" y="351"/>
                    <a:pt x="1208" y="371"/>
                    <a:pt x="1187" y="377"/>
                  </a:cubicBezTo>
                  <a:cubicBezTo>
                    <a:pt x="1170" y="381"/>
                    <a:pt x="1154" y="378"/>
                    <a:pt x="1141" y="368"/>
                  </a:cubicBezTo>
                  <a:cubicBezTo>
                    <a:pt x="1105" y="339"/>
                    <a:pt x="1069" y="311"/>
                    <a:pt x="1033" y="282"/>
                  </a:cubicBezTo>
                  <a:cubicBezTo>
                    <a:pt x="981" y="240"/>
                    <a:pt x="930" y="199"/>
                    <a:pt x="878" y="157"/>
                  </a:cubicBezTo>
                  <a:cubicBezTo>
                    <a:pt x="866" y="148"/>
                    <a:pt x="855" y="139"/>
                    <a:pt x="843" y="129"/>
                  </a:cubicBezTo>
                  <a:cubicBezTo>
                    <a:pt x="839" y="126"/>
                    <a:pt x="837" y="126"/>
                    <a:pt x="833" y="129"/>
                  </a:cubicBezTo>
                  <a:cubicBezTo>
                    <a:pt x="789" y="163"/>
                    <a:pt x="745" y="196"/>
                    <a:pt x="701" y="230"/>
                  </a:cubicBezTo>
                  <a:cubicBezTo>
                    <a:pt x="640" y="277"/>
                    <a:pt x="578" y="324"/>
                    <a:pt x="517" y="371"/>
                  </a:cubicBezTo>
                  <a:cubicBezTo>
                    <a:pt x="433" y="435"/>
                    <a:pt x="350" y="499"/>
                    <a:pt x="267" y="563"/>
                  </a:cubicBezTo>
                  <a:cubicBezTo>
                    <a:pt x="208" y="608"/>
                    <a:pt x="150" y="653"/>
                    <a:pt x="91" y="697"/>
                  </a:cubicBezTo>
                  <a:cubicBezTo>
                    <a:pt x="58" y="723"/>
                    <a:pt x="17" y="704"/>
                    <a:pt x="6" y="669"/>
                  </a:cubicBezTo>
                  <a:cubicBezTo>
                    <a:pt x="0" y="650"/>
                    <a:pt x="10" y="625"/>
                    <a:pt x="24" y="615"/>
                  </a:cubicBezTo>
                  <a:cubicBezTo>
                    <a:pt x="80" y="571"/>
                    <a:pt x="136" y="528"/>
                    <a:pt x="192" y="485"/>
                  </a:cubicBezTo>
                  <a:cubicBezTo>
                    <a:pt x="255" y="437"/>
                    <a:pt x="317" y="389"/>
                    <a:pt x="380" y="341"/>
                  </a:cubicBezTo>
                  <a:cubicBezTo>
                    <a:pt x="439" y="296"/>
                    <a:pt x="499" y="250"/>
                    <a:pt x="558" y="205"/>
                  </a:cubicBezTo>
                  <a:cubicBezTo>
                    <a:pt x="621" y="157"/>
                    <a:pt x="683" y="109"/>
                    <a:pt x="746" y="61"/>
                  </a:cubicBezTo>
                  <a:cubicBezTo>
                    <a:pt x="766" y="46"/>
                    <a:pt x="786" y="31"/>
                    <a:pt x="805" y="15"/>
                  </a:cubicBezTo>
                  <a:cubicBezTo>
                    <a:pt x="825" y="0"/>
                    <a:pt x="856" y="1"/>
                    <a:pt x="875" y="17"/>
                  </a:cubicBezTo>
                  <a:cubicBezTo>
                    <a:pt x="923" y="57"/>
                    <a:pt x="972" y="96"/>
                    <a:pt x="1021" y="135"/>
                  </a:cubicBezTo>
                  <a:cubicBezTo>
                    <a:pt x="1052" y="160"/>
                    <a:pt x="1084" y="185"/>
                    <a:pt x="1116" y="211"/>
                  </a:cubicBezTo>
                  <a:cubicBezTo>
                    <a:pt x="1116" y="211"/>
                    <a:pt x="1117" y="212"/>
                    <a:pt x="1119" y="2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6">
              <a:extLst>
                <a:ext uri="{FF2B5EF4-FFF2-40B4-BE49-F238E27FC236}">
                  <a16:creationId xmlns:a16="http://schemas.microsoft.com/office/drawing/2014/main" id="{3CEB8519-3099-4C23-B427-24B82B0D98F6}"/>
                </a:ext>
              </a:extLst>
            </p:cNvPr>
            <p:cNvSpPr>
              <a:spLocks/>
            </p:cNvSpPr>
            <p:nvPr/>
          </p:nvSpPr>
          <p:spPr bwMode="gray">
            <a:xfrm>
              <a:off x="10682291" y="3025774"/>
              <a:ext cx="4629147" cy="3402014"/>
            </a:xfrm>
            <a:custGeom>
              <a:avLst/>
              <a:gdLst>
                <a:gd name="T0" fmla="*/ 485 w 1236"/>
                <a:gd name="T1" fmla="*/ 532 h 910"/>
                <a:gd name="T2" fmla="*/ 663 w 1236"/>
                <a:gd name="T3" fmla="*/ 532 h 910"/>
                <a:gd name="T4" fmla="*/ 674 w 1236"/>
                <a:gd name="T5" fmla="*/ 528 h 910"/>
                <a:gd name="T6" fmla="*/ 1058 w 1236"/>
                <a:gd name="T7" fmla="*/ 144 h 910"/>
                <a:gd name="T8" fmla="*/ 1061 w 1236"/>
                <a:gd name="T9" fmla="*/ 132 h 910"/>
                <a:gd name="T10" fmla="*/ 1081 w 1236"/>
                <a:gd name="T11" fmla="*/ 45 h 910"/>
                <a:gd name="T12" fmla="*/ 1142 w 1236"/>
                <a:gd name="T13" fmla="*/ 8 h 910"/>
                <a:gd name="T14" fmla="*/ 1232 w 1236"/>
                <a:gd name="T15" fmla="*/ 68 h 910"/>
                <a:gd name="T16" fmla="*/ 1217 w 1236"/>
                <a:gd name="T17" fmla="*/ 130 h 910"/>
                <a:gd name="T18" fmla="*/ 1189 w 1236"/>
                <a:gd name="T19" fmla="*/ 165 h 910"/>
                <a:gd name="T20" fmla="*/ 719 w 1236"/>
                <a:gd name="T21" fmla="*/ 636 h 910"/>
                <a:gd name="T22" fmla="*/ 708 w 1236"/>
                <a:gd name="T23" fmla="*/ 640 h 910"/>
                <a:gd name="T24" fmla="*/ 560 w 1236"/>
                <a:gd name="T25" fmla="*/ 640 h 910"/>
                <a:gd name="T26" fmla="*/ 553 w 1236"/>
                <a:gd name="T27" fmla="*/ 647 h 910"/>
                <a:gd name="T28" fmla="*/ 553 w 1236"/>
                <a:gd name="T29" fmla="*/ 792 h 910"/>
                <a:gd name="T30" fmla="*/ 561 w 1236"/>
                <a:gd name="T31" fmla="*/ 799 h 910"/>
                <a:gd name="T32" fmla="*/ 668 w 1236"/>
                <a:gd name="T33" fmla="*/ 799 h 910"/>
                <a:gd name="T34" fmla="*/ 721 w 1236"/>
                <a:gd name="T35" fmla="*/ 852 h 910"/>
                <a:gd name="T36" fmla="*/ 666 w 1236"/>
                <a:gd name="T37" fmla="*/ 907 h 910"/>
                <a:gd name="T38" fmla="*/ 330 w 1236"/>
                <a:gd name="T39" fmla="*/ 907 h 910"/>
                <a:gd name="T40" fmla="*/ 280 w 1236"/>
                <a:gd name="T41" fmla="*/ 870 h 910"/>
                <a:gd name="T42" fmla="*/ 333 w 1236"/>
                <a:gd name="T43" fmla="*/ 799 h 910"/>
                <a:gd name="T44" fmla="*/ 439 w 1236"/>
                <a:gd name="T45" fmla="*/ 799 h 910"/>
                <a:gd name="T46" fmla="*/ 446 w 1236"/>
                <a:gd name="T47" fmla="*/ 793 h 910"/>
                <a:gd name="T48" fmla="*/ 446 w 1236"/>
                <a:gd name="T49" fmla="*/ 646 h 910"/>
                <a:gd name="T50" fmla="*/ 440 w 1236"/>
                <a:gd name="T51" fmla="*/ 640 h 910"/>
                <a:gd name="T52" fmla="*/ 350 w 1236"/>
                <a:gd name="T53" fmla="*/ 640 h 910"/>
                <a:gd name="T54" fmla="*/ 341 w 1236"/>
                <a:gd name="T55" fmla="*/ 645 h 910"/>
                <a:gd name="T56" fmla="*/ 95 w 1236"/>
                <a:gd name="T57" fmla="*/ 891 h 910"/>
                <a:gd name="T58" fmla="*/ 40 w 1236"/>
                <a:gd name="T59" fmla="*/ 904 h 910"/>
                <a:gd name="T60" fmla="*/ 3 w 1236"/>
                <a:gd name="T61" fmla="*/ 863 h 910"/>
                <a:gd name="T62" fmla="*/ 19 w 1236"/>
                <a:gd name="T63" fmla="*/ 813 h 910"/>
                <a:gd name="T64" fmla="*/ 297 w 1236"/>
                <a:gd name="T65" fmla="*/ 535 h 910"/>
                <a:gd name="T66" fmla="*/ 307 w 1236"/>
                <a:gd name="T67" fmla="*/ 532 h 910"/>
                <a:gd name="T68" fmla="*/ 485 w 1236"/>
                <a:gd name="T69" fmla="*/ 532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36" h="910">
                  <a:moveTo>
                    <a:pt x="485" y="532"/>
                  </a:moveTo>
                  <a:cubicBezTo>
                    <a:pt x="544" y="532"/>
                    <a:pt x="603" y="532"/>
                    <a:pt x="663" y="532"/>
                  </a:cubicBezTo>
                  <a:cubicBezTo>
                    <a:pt x="667" y="532"/>
                    <a:pt x="670" y="531"/>
                    <a:pt x="674" y="528"/>
                  </a:cubicBezTo>
                  <a:cubicBezTo>
                    <a:pt x="802" y="400"/>
                    <a:pt x="930" y="272"/>
                    <a:pt x="1058" y="144"/>
                  </a:cubicBezTo>
                  <a:cubicBezTo>
                    <a:pt x="1061" y="140"/>
                    <a:pt x="1062" y="137"/>
                    <a:pt x="1061" y="132"/>
                  </a:cubicBezTo>
                  <a:cubicBezTo>
                    <a:pt x="1050" y="99"/>
                    <a:pt x="1060" y="70"/>
                    <a:pt x="1081" y="45"/>
                  </a:cubicBezTo>
                  <a:cubicBezTo>
                    <a:pt x="1097" y="25"/>
                    <a:pt x="1117" y="13"/>
                    <a:pt x="1142" y="8"/>
                  </a:cubicBezTo>
                  <a:cubicBezTo>
                    <a:pt x="1184" y="0"/>
                    <a:pt x="1224" y="27"/>
                    <a:pt x="1232" y="68"/>
                  </a:cubicBezTo>
                  <a:cubicBezTo>
                    <a:pt x="1236" y="90"/>
                    <a:pt x="1229" y="111"/>
                    <a:pt x="1217" y="130"/>
                  </a:cubicBezTo>
                  <a:cubicBezTo>
                    <a:pt x="1209" y="143"/>
                    <a:pt x="1200" y="154"/>
                    <a:pt x="1189" y="165"/>
                  </a:cubicBezTo>
                  <a:cubicBezTo>
                    <a:pt x="1032" y="322"/>
                    <a:pt x="875" y="479"/>
                    <a:pt x="719" y="636"/>
                  </a:cubicBezTo>
                  <a:cubicBezTo>
                    <a:pt x="715" y="639"/>
                    <a:pt x="712" y="640"/>
                    <a:pt x="708" y="640"/>
                  </a:cubicBezTo>
                  <a:cubicBezTo>
                    <a:pt x="659" y="640"/>
                    <a:pt x="609" y="640"/>
                    <a:pt x="560" y="640"/>
                  </a:cubicBezTo>
                  <a:cubicBezTo>
                    <a:pt x="555" y="640"/>
                    <a:pt x="553" y="641"/>
                    <a:pt x="553" y="647"/>
                  </a:cubicBezTo>
                  <a:cubicBezTo>
                    <a:pt x="554" y="695"/>
                    <a:pt x="554" y="744"/>
                    <a:pt x="553" y="792"/>
                  </a:cubicBezTo>
                  <a:cubicBezTo>
                    <a:pt x="553" y="799"/>
                    <a:pt x="556" y="799"/>
                    <a:pt x="561" y="799"/>
                  </a:cubicBezTo>
                  <a:cubicBezTo>
                    <a:pt x="597" y="799"/>
                    <a:pt x="632" y="800"/>
                    <a:pt x="668" y="799"/>
                  </a:cubicBezTo>
                  <a:cubicBezTo>
                    <a:pt x="698" y="799"/>
                    <a:pt x="721" y="827"/>
                    <a:pt x="721" y="852"/>
                  </a:cubicBezTo>
                  <a:cubicBezTo>
                    <a:pt x="722" y="882"/>
                    <a:pt x="695" y="907"/>
                    <a:pt x="666" y="907"/>
                  </a:cubicBezTo>
                  <a:cubicBezTo>
                    <a:pt x="554" y="906"/>
                    <a:pt x="442" y="906"/>
                    <a:pt x="330" y="907"/>
                  </a:cubicBezTo>
                  <a:cubicBezTo>
                    <a:pt x="307" y="907"/>
                    <a:pt x="287" y="889"/>
                    <a:pt x="280" y="870"/>
                  </a:cubicBezTo>
                  <a:cubicBezTo>
                    <a:pt x="268" y="835"/>
                    <a:pt x="296" y="798"/>
                    <a:pt x="333" y="799"/>
                  </a:cubicBezTo>
                  <a:cubicBezTo>
                    <a:pt x="368" y="800"/>
                    <a:pt x="404" y="799"/>
                    <a:pt x="439" y="799"/>
                  </a:cubicBezTo>
                  <a:cubicBezTo>
                    <a:pt x="445" y="799"/>
                    <a:pt x="446" y="798"/>
                    <a:pt x="446" y="793"/>
                  </a:cubicBezTo>
                  <a:cubicBezTo>
                    <a:pt x="446" y="744"/>
                    <a:pt x="446" y="695"/>
                    <a:pt x="446" y="646"/>
                  </a:cubicBezTo>
                  <a:cubicBezTo>
                    <a:pt x="446" y="642"/>
                    <a:pt x="445" y="640"/>
                    <a:pt x="440" y="640"/>
                  </a:cubicBezTo>
                  <a:cubicBezTo>
                    <a:pt x="410" y="640"/>
                    <a:pt x="380" y="640"/>
                    <a:pt x="350" y="640"/>
                  </a:cubicBezTo>
                  <a:cubicBezTo>
                    <a:pt x="346" y="640"/>
                    <a:pt x="343" y="642"/>
                    <a:pt x="341" y="645"/>
                  </a:cubicBezTo>
                  <a:cubicBezTo>
                    <a:pt x="259" y="727"/>
                    <a:pt x="177" y="809"/>
                    <a:pt x="95" y="891"/>
                  </a:cubicBezTo>
                  <a:cubicBezTo>
                    <a:pt x="79" y="906"/>
                    <a:pt x="60" y="910"/>
                    <a:pt x="40" y="904"/>
                  </a:cubicBezTo>
                  <a:cubicBezTo>
                    <a:pt x="20" y="898"/>
                    <a:pt x="7" y="884"/>
                    <a:pt x="3" y="863"/>
                  </a:cubicBezTo>
                  <a:cubicBezTo>
                    <a:pt x="0" y="844"/>
                    <a:pt x="5" y="827"/>
                    <a:pt x="19" y="813"/>
                  </a:cubicBezTo>
                  <a:cubicBezTo>
                    <a:pt x="112" y="721"/>
                    <a:pt x="204" y="628"/>
                    <a:pt x="297" y="535"/>
                  </a:cubicBezTo>
                  <a:cubicBezTo>
                    <a:pt x="300" y="532"/>
                    <a:pt x="303" y="532"/>
                    <a:pt x="307" y="532"/>
                  </a:cubicBezTo>
                  <a:cubicBezTo>
                    <a:pt x="366" y="532"/>
                    <a:pt x="425" y="532"/>
                    <a:pt x="485" y="5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7">
              <a:extLst>
                <a:ext uri="{FF2B5EF4-FFF2-40B4-BE49-F238E27FC236}">
                  <a16:creationId xmlns:a16="http://schemas.microsoft.com/office/drawing/2014/main" id="{BEAB7A49-C368-4976-BDD6-1939C83B07AC}"/>
                </a:ext>
              </a:extLst>
            </p:cNvPr>
            <p:cNvSpPr>
              <a:spLocks/>
            </p:cNvSpPr>
            <p:nvPr/>
          </p:nvSpPr>
          <p:spPr bwMode="gray">
            <a:xfrm>
              <a:off x="10483847" y="3384547"/>
              <a:ext cx="3546481" cy="2300285"/>
            </a:xfrm>
            <a:custGeom>
              <a:avLst/>
              <a:gdLst>
                <a:gd name="T0" fmla="*/ 502 w 947"/>
                <a:gd name="T1" fmla="*/ 396 h 615"/>
                <a:gd name="T2" fmla="*/ 325 w 947"/>
                <a:gd name="T3" fmla="*/ 396 h 615"/>
                <a:gd name="T4" fmla="*/ 310 w 947"/>
                <a:gd name="T5" fmla="*/ 402 h 615"/>
                <a:gd name="T6" fmla="*/ 121 w 947"/>
                <a:gd name="T7" fmla="*/ 591 h 615"/>
                <a:gd name="T8" fmla="*/ 61 w 947"/>
                <a:gd name="T9" fmla="*/ 611 h 615"/>
                <a:gd name="T10" fmla="*/ 5 w 947"/>
                <a:gd name="T11" fmla="*/ 556 h 615"/>
                <a:gd name="T12" fmla="*/ 27 w 947"/>
                <a:gd name="T13" fmla="*/ 493 h 615"/>
                <a:gd name="T14" fmla="*/ 90 w 947"/>
                <a:gd name="T15" fmla="*/ 433 h 615"/>
                <a:gd name="T16" fmla="*/ 221 w 947"/>
                <a:gd name="T17" fmla="*/ 309 h 615"/>
                <a:gd name="T18" fmla="*/ 266 w 947"/>
                <a:gd name="T19" fmla="*/ 266 h 615"/>
                <a:gd name="T20" fmla="*/ 278 w 947"/>
                <a:gd name="T21" fmla="*/ 261 h 615"/>
                <a:gd name="T22" fmla="*/ 544 w 947"/>
                <a:gd name="T23" fmla="*/ 261 h 615"/>
                <a:gd name="T24" fmla="*/ 556 w 947"/>
                <a:gd name="T25" fmla="*/ 256 h 615"/>
                <a:gd name="T26" fmla="*/ 779 w 947"/>
                <a:gd name="T27" fmla="*/ 33 h 615"/>
                <a:gd name="T28" fmla="*/ 873 w 947"/>
                <a:gd name="T29" fmla="*/ 10 h 615"/>
                <a:gd name="T30" fmla="*/ 940 w 947"/>
                <a:gd name="T31" fmla="*/ 80 h 615"/>
                <a:gd name="T32" fmla="*/ 914 w 947"/>
                <a:gd name="T33" fmla="*/ 171 h 615"/>
                <a:gd name="T34" fmla="*/ 694 w 947"/>
                <a:gd name="T35" fmla="*/ 391 h 615"/>
                <a:gd name="T36" fmla="*/ 681 w 947"/>
                <a:gd name="T37" fmla="*/ 396 h 615"/>
                <a:gd name="T38" fmla="*/ 502 w 947"/>
                <a:gd name="T39" fmla="*/ 396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615">
                  <a:moveTo>
                    <a:pt x="502" y="396"/>
                  </a:moveTo>
                  <a:cubicBezTo>
                    <a:pt x="443" y="396"/>
                    <a:pt x="384" y="396"/>
                    <a:pt x="325" y="396"/>
                  </a:cubicBezTo>
                  <a:cubicBezTo>
                    <a:pt x="319" y="396"/>
                    <a:pt x="314" y="398"/>
                    <a:pt x="310" y="402"/>
                  </a:cubicBezTo>
                  <a:cubicBezTo>
                    <a:pt x="247" y="465"/>
                    <a:pt x="184" y="528"/>
                    <a:pt x="121" y="591"/>
                  </a:cubicBezTo>
                  <a:cubicBezTo>
                    <a:pt x="104" y="608"/>
                    <a:pt x="83" y="615"/>
                    <a:pt x="61" y="611"/>
                  </a:cubicBezTo>
                  <a:cubicBezTo>
                    <a:pt x="32" y="606"/>
                    <a:pt x="11" y="587"/>
                    <a:pt x="5" y="556"/>
                  </a:cubicBezTo>
                  <a:cubicBezTo>
                    <a:pt x="0" y="531"/>
                    <a:pt x="9" y="510"/>
                    <a:pt x="27" y="493"/>
                  </a:cubicBezTo>
                  <a:cubicBezTo>
                    <a:pt x="48" y="473"/>
                    <a:pt x="69" y="453"/>
                    <a:pt x="90" y="433"/>
                  </a:cubicBezTo>
                  <a:cubicBezTo>
                    <a:pt x="134" y="392"/>
                    <a:pt x="178" y="350"/>
                    <a:pt x="221" y="309"/>
                  </a:cubicBezTo>
                  <a:cubicBezTo>
                    <a:pt x="236" y="294"/>
                    <a:pt x="251" y="280"/>
                    <a:pt x="266" y="266"/>
                  </a:cubicBezTo>
                  <a:cubicBezTo>
                    <a:pt x="270" y="262"/>
                    <a:pt x="273" y="261"/>
                    <a:pt x="278" y="261"/>
                  </a:cubicBezTo>
                  <a:cubicBezTo>
                    <a:pt x="367" y="261"/>
                    <a:pt x="455" y="261"/>
                    <a:pt x="544" y="261"/>
                  </a:cubicBezTo>
                  <a:cubicBezTo>
                    <a:pt x="549" y="261"/>
                    <a:pt x="552" y="260"/>
                    <a:pt x="556" y="256"/>
                  </a:cubicBezTo>
                  <a:cubicBezTo>
                    <a:pt x="630" y="182"/>
                    <a:pt x="704" y="107"/>
                    <a:pt x="779" y="33"/>
                  </a:cubicBezTo>
                  <a:cubicBezTo>
                    <a:pt x="805" y="7"/>
                    <a:pt x="838" y="0"/>
                    <a:pt x="873" y="10"/>
                  </a:cubicBezTo>
                  <a:cubicBezTo>
                    <a:pt x="908" y="20"/>
                    <a:pt x="931" y="44"/>
                    <a:pt x="940" y="80"/>
                  </a:cubicBezTo>
                  <a:cubicBezTo>
                    <a:pt x="947" y="114"/>
                    <a:pt x="939" y="145"/>
                    <a:pt x="914" y="171"/>
                  </a:cubicBezTo>
                  <a:cubicBezTo>
                    <a:pt x="840" y="244"/>
                    <a:pt x="767" y="318"/>
                    <a:pt x="694" y="391"/>
                  </a:cubicBezTo>
                  <a:cubicBezTo>
                    <a:pt x="690" y="395"/>
                    <a:pt x="686" y="396"/>
                    <a:pt x="681" y="396"/>
                  </a:cubicBezTo>
                  <a:cubicBezTo>
                    <a:pt x="621" y="396"/>
                    <a:pt x="562" y="396"/>
                    <a:pt x="502" y="3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8">
              <a:extLst>
                <a:ext uri="{FF2B5EF4-FFF2-40B4-BE49-F238E27FC236}">
                  <a16:creationId xmlns:a16="http://schemas.microsoft.com/office/drawing/2014/main" id="{08BF5E01-398E-49AA-9C11-502975B87276}"/>
                </a:ext>
              </a:extLst>
            </p:cNvPr>
            <p:cNvSpPr>
              <a:spLocks/>
            </p:cNvSpPr>
            <p:nvPr/>
          </p:nvSpPr>
          <p:spPr bwMode="gray">
            <a:xfrm>
              <a:off x="13782676" y="2643192"/>
              <a:ext cx="798511" cy="788985"/>
            </a:xfrm>
            <a:custGeom>
              <a:avLst/>
              <a:gdLst>
                <a:gd name="T0" fmla="*/ 105 w 213"/>
                <a:gd name="T1" fmla="*/ 209 h 211"/>
                <a:gd name="T2" fmla="*/ 1 w 213"/>
                <a:gd name="T3" fmla="*/ 104 h 211"/>
                <a:gd name="T4" fmla="*/ 105 w 213"/>
                <a:gd name="T5" fmla="*/ 1 h 211"/>
                <a:gd name="T6" fmla="*/ 210 w 213"/>
                <a:gd name="T7" fmla="*/ 112 h 211"/>
                <a:gd name="T8" fmla="*/ 105 w 213"/>
                <a:gd name="T9" fmla="*/ 2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211">
                  <a:moveTo>
                    <a:pt x="105" y="209"/>
                  </a:moveTo>
                  <a:cubicBezTo>
                    <a:pt x="50" y="209"/>
                    <a:pt x="0" y="165"/>
                    <a:pt x="1" y="104"/>
                  </a:cubicBezTo>
                  <a:cubicBezTo>
                    <a:pt x="2" y="45"/>
                    <a:pt x="47" y="2"/>
                    <a:pt x="105" y="1"/>
                  </a:cubicBezTo>
                  <a:cubicBezTo>
                    <a:pt x="160" y="0"/>
                    <a:pt x="213" y="43"/>
                    <a:pt x="210" y="112"/>
                  </a:cubicBezTo>
                  <a:cubicBezTo>
                    <a:pt x="207" y="161"/>
                    <a:pt x="164" y="211"/>
                    <a:pt x="105" y="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359A1F-B483-47A7-ABDE-A711254FD41D}"/>
              </a:ext>
            </a:extLst>
          </p:cNvPr>
          <p:cNvCxnSpPr>
            <a:cxnSpLocks/>
          </p:cNvCxnSpPr>
          <p:nvPr/>
        </p:nvCxnSpPr>
        <p:spPr>
          <a:xfrm>
            <a:off x="8698514" y="2005890"/>
            <a:ext cx="1677787" cy="2347058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8ED229-2E2A-4718-A6A2-812ED00158B5}"/>
              </a:ext>
            </a:extLst>
          </p:cNvPr>
          <p:cNvCxnSpPr>
            <a:cxnSpLocks/>
          </p:cNvCxnSpPr>
          <p:nvPr/>
        </p:nvCxnSpPr>
        <p:spPr>
          <a:xfrm flipV="1">
            <a:off x="8354387" y="2315616"/>
            <a:ext cx="2385228" cy="1782923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05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35623074-ECB1-45AF-8835-959536D637E9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5" name="think-cell Folie" r:id="rId7" imgW="306" imgH="306" progId="TCLayout.ActiveDocument.1">
                  <p:embed/>
                </p:oleObj>
              </mc:Choice>
              <mc:Fallback>
                <p:oleObj name="think-cell Folie" r:id="rId7" imgW="306" imgH="306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35623074-ECB1-45AF-8835-959536D637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61526189-5756-4540-8190-857DDCDE1073}"/>
              </a:ext>
            </a:extLst>
          </p:cNvPr>
          <p:cNvSpPr/>
          <p:nvPr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5C448C4-52F5-449E-A051-D91E556908B0}"/>
              </a:ext>
            </a:extLst>
          </p:cNvPr>
          <p:cNvGrpSpPr/>
          <p:nvPr/>
        </p:nvGrpSpPr>
        <p:grpSpPr bwMode="gray">
          <a:xfrm>
            <a:off x="587375" y="1268413"/>
            <a:ext cx="1800000" cy="1296000"/>
            <a:chOff x="587375" y="1268413"/>
            <a:chExt cx="1436584" cy="2005076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88B42BDD-FBF4-4A60-B0D8-21BF05BBD1D3}"/>
                </a:ext>
              </a:extLst>
            </p:cNvPr>
            <p:cNvSpPr/>
            <p:nvPr/>
          </p:nvSpPr>
          <p:spPr bwMode="gray">
            <a:xfrm>
              <a:off x="587375" y="1268413"/>
              <a:ext cx="1436584" cy="2005076"/>
            </a:xfrm>
            <a:prstGeom prst="rect">
              <a:avLst/>
            </a:prstGeom>
            <a:solidFill>
              <a:schemeClr val="tx2"/>
            </a:solidFill>
          </p:spPr>
          <p:txBody>
            <a:bodyPr lIns="180000" tIns="720000" rIns="72000" bIns="72000" anchor="t">
              <a:noAutofit/>
            </a:bodyPr>
            <a:lstStyle/>
            <a:p>
              <a:r>
                <a:rPr lang="en-GB" dirty="0" err="1">
                  <a:solidFill>
                    <a:schemeClr val="bg1"/>
                  </a:solidFill>
                  <a:latin typeface="+mj-lt"/>
                </a:rPr>
                <a:t>Onay</a:t>
              </a:r>
              <a:r>
                <a:rPr lang="en-GB" dirty="0">
                  <a:solidFill>
                    <a:schemeClr val="bg1"/>
                  </a:solidFill>
                  <a:latin typeface="+mj-lt"/>
                </a:rPr>
                <a:t> Alma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546AF2A5-E375-4C58-B78B-36D03DAEA0F6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587375" y="1791776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platzhalter 7">
              <a:extLst>
                <a:ext uri="{FF2B5EF4-FFF2-40B4-BE49-F238E27FC236}">
                  <a16:creationId xmlns:a16="http://schemas.microsoft.com/office/drawing/2014/main" id="{B4D9BE2F-F27E-47E1-A6B3-E4ABFBA73A3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148292" y="137140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000" kern="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17" name="Pfeil: Chevron 16">
            <a:extLst>
              <a:ext uri="{FF2B5EF4-FFF2-40B4-BE49-F238E27FC236}">
                <a16:creationId xmlns:a16="http://schemas.microsoft.com/office/drawing/2014/main" id="{9F675B77-4636-44B6-AB2E-040A57B508C5}"/>
              </a:ext>
            </a:extLst>
          </p:cNvPr>
          <p:cNvSpPr/>
          <p:nvPr/>
        </p:nvSpPr>
        <p:spPr bwMode="gray">
          <a:xfrm>
            <a:off x="2601412" y="2200902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18DCDB4-7C66-4DD7-9FD7-00588223372D}"/>
              </a:ext>
            </a:extLst>
          </p:cNvPr>
          <p:cNvGrpSpPr/>
          <p:nvPr/>
        </p:nvGrpSpPr>
        <p:grpSpPr bwMode="gray">
          <a:xfrm>
            <a:off x="2915583" y="1289127"/>
            <a:ext cx="1800000" cy="1296000"/>
            <a:chOff x="2503508" y="1268412"/>
            <a:chExt cx="1436584" cy="1993637"/>
          </a:xfrm>
        </p:grpSpPr>
        <p:sp>
          <p:nvSpPr>
            <p:cNvPr id="75" name="Rechteck 13">
              <a:extLst>
                <a:ext uri="{FF2B5EF4-FFF2-40B4-BE49-F238E27FC236}">
                  <a16:creationId xmlns:a16="http://schemas.microsoft.com/office/drawing/2014/main" id="{1B57CF82-A844-4F08-847E-5B9F37133D06}"/>
                </a:ext>
              </a:extLst>
            </p:cNvPr>
            <p:cNvSpPr/>
            <p:nvPr/>
          </p:nvSpPr>
          <p:spPr bwMode="gray">
            <a:xfrm>
              <a:off x="2503508" y="1268412"/>
              <a:ext cx="1436584" cy="1993637"/>
            </a:xfrm>
            <a:prstGeom prst="rect">
              <a:avLst/>
            </a:prstGeom>
            <a:solidFill>
              <a:schemeClr val="accent2"/>
            </a:solidFill>
          </p:spPr>
          <p:txBody>
            <a:bodyPr lIns="72000" tIns="720000" rIns="72000" bIns="72000" anchor="t">
              <a:noAutofit/>
            </a:bodyPr>
            <a:lstStyle/>
            <a:p>
              <a:pPr algn="ctr"/>
              <a:r>
                <a:rPr lang="en-GB" altLang="tr-TR" sz="1800" dirty="0" err="1">
                  <a:solidFill>
                    <a:srgbClr val="0038A9"/>
                  </a:solidFill>
                </a:rPr>
                <a:t>Temel</a:t>
              </a:r>
              <a:r>
                <a:rPr lang="en-GB" altLang="tr-TR" sz="1800" dirty="0">
                  <a:solidFill>
                    <a:srgbClr val="0038A9"/>
                  </a:solidFill>
                </a:rPr>
                <a:t> </a:t>
              </a:r>
              <a:r>
                <a:rPr lang="en-GB" altLang="tr-TR" sz="1800" dirty="0" err="1">
                  <a:solidFill>
                    <a:srgbClr val="0038A9"/>
                  </a:solidFill>
                </a:rPr>
                <a:t>bilgiler</a:t>
              </a:r>
              <a:endParaRPr lang="en-GB" altLang="tr-TR" sz="1800" dirty="0">
                <a:solidFill>
                  <a:srgbClr val="0038A9"/>
                </a:solidFill>
              </a:endParaRPr>
            </a:p>
          </p:txBody>
        </p:sp>
        <p:cxnSp>
          <p:nvCxnSpPr>
            <p:cNvPr id="76" name="Gerader Verbinder 15">
              <a:extLst>
                <a:ext uri="{FF2B5EF4-FFF2-40B4-BE49-F238E27FC236}">
                  <a16:creationId xmlns:a16="http://schemas.microsoft.com/office/drawing/2014/main" id="{27E9083C-61EC-48B9-AEC0-B8781BFC1358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2503508" y="1791776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7" name="Textplatzhalter 7">
              <a:extLst>
                <a:ext uri="{FF2B5EF4-FFF2-40B4-BE49-F238E27FC236}">
                  <a16:creationId xmlns:a16="http://schemas.microsoft.com/office/drawing/2014/main" id="{E7224850-FB76-486A-8CCF-9C30B900D198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3064425" y="137140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74" name="Pfeil: Chevron 16">
            <a:extLst>
              <a:ext uri="{FF2B5EF4-FFF2-40B4-BE49-F238E27FC236}">
                <a16:creationId xmlns:a16="http://schemas.microsoft.com/office/drawing/2014/main" id="{8393C866-E493-4EF0-96AD-0F1A2B9F4897}"/>
              </a:ext>
            </a:extLst>
          </p:cNvPr>
          <p:cNvSpPr/>
          <p:nvPr/>
        </p:nvSpPr>
        <p:spPr bwMode="gray">
          <a:xfrm>
            <a:off x="4893636" y="2200902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AE7C54B-9DD2-476D-9882-AD6B69BCE5CA}"/>
              </a:ext>
            </a:extLst>
          </p:cNvPr>
          <p:cNvGrpSpPr/>
          <p:nvPr/>
        </p:nvGrpSpPr>
        <p:grpSpPr bwMode="gray">
          <a:xfrm>
            <a:off x="5224310" y="1286870"/>
            <a:ext cx="1800000" cy="1296000"/>
            <a:chOff x="4419641" y="1268413"/>
            <a:chExt cx="1436584" cy="1756396"/>
          </a:xfrm>
        </p:grpSpPr>
        <p:sp>
          <p:nvSpPr>
            <p:cNvPr id="81" name="Rechteck 13">
              <a:extLst>
                <a:ext uri="{FF2B5EF4-FFF2-40B4-BE49-F238E27FC236}">
                  <a16:creationId xmlns:a16="http://schemas.microsoft.com/office/drawing/2014/main" id="{DC2FFAD1-9703-4431-8C89-8BD8EE7E88EE}"/>
                </a:ext>
              </a:extLst>
            </p:cNvPr>
            <p:cNvSpPr/>
            <p:nvPr/>
          </p:nvSpPr>
          <p:spPr bwMode="gray">
            <a:xfrm>
              <a:off x="4419641" y="1268413"/>
              <a:ext cx="1436584" cy="1756396"/>
            </a:xfrm>
            <a:prstGeom prst="rect">
              <a:avLst/>
            </a:prstGeom>
            <a:solidFill>
              <a:schemeClr val="accent3"/>
            </a:solidFill>
          </p:spPr>
          <p:txBody>
            <a:bodyPr lIns="180000" tIns="720000" rIns="72000" bIns="72000" anchor="t">
              <a:noAutofit/>
            </a:bodyPr>
            <a:lstStyle/>
            <a:p>
              <a:pPr>
                <a:lnSpc>
                  <a:spcPct val="150000"/>
                </a:lnSpc>
              </a:pPr>
              <a:endParaRPr lang="en-GB" altLang="tr-TR" sz="1600" b="0" dirty="0">
                <a:solidFill>
                  <a:srgbClr val="0038A9"/>
                </a:solidFill>
              </a:endParaRPr>
            </a:p>
          </p:txBody>
        </p:sp>
        <p:cxnSp>
          <p:nvCxnSpPr>
            <p:cNvPr id="82" name="Gerader Verbinder 15">
              <a:extLst>
                <a:ext uri="{FF2B5EF4-FFF2-40B4-BE49-F238E27FC236}">
                  <a16:creationId xmlns:a16="http://schemas.microsoft.com/office/drawing/2014/main" id="{74C5A0A3-169C-45B9-903D-A31FC8EAF086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4419641" y="1791776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3" name="Textplatzhalter 7">
              <a:extLst>
                <a:ext uri="{FF2B5EF4-FFF2-40B4-BE49-F238E27FC236}">
                  <a16:creationId xmlns:a16="http://schemas.microsoft.com/office/drawing/2014/main" id="{1BB98A5F-6A20-4F31-A723-795BD1EADA9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4980558" y="137140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80" name="Pfeil: Chevron 16">
            <a:extLst>
              <a:ext uri="{FF2B5EF4-FFF2-40B4-BE49-F238E27FC236}">
                <a16:creationId xmlns:a16="http://schemas.microsoft.com/office/drawing/2014/main" id="{F479B2F2-E38D-4662-A3B5-A30D686E024E}"/>
              </a:ext>
            </a:extLst>
          </p:cNvPr>
          <p:cNvSpPr/>
          <p:nvPr/>
        </p:nvSpPr>
        <p:spPr bwMode="gray">
          <a:xfrm>
            <a:off x="7232933" y="2220487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C38106F-B3E4-4F16-83AB-76F228CD2557}"/>
              </a:ext>
            </a:extLst>
          </p:cNvPr>
          <p:cNvGrpSpPr/>
          <p:nvPr/>
        </p:nvGrpSpPr>
        <p:grpSpPr bwMode="gray">
          <a:xfrm>
            <a:off x="7484245" y="1319152"/>
            <a:ext cx="1868715" cy="1296000"/>
            <a:chOff x="6266379" y="1287042"/>
            <a:chExt cx="1491426" cy="1271156"/>
          </a:xfrm>
        </p:grpSpPr>
        <p:sp>
          <p:nvSpPr>
            <p:cNvPr id="87" name="Rechteck 13">
              <a:extLst>
                <a:ext uri="{FF2B5EF4-FFF2-40B4-BE49-F238E27FC236}">
                  <a16:creationId xmlns:a16="http://schemas.microsoft.com/office/drawing/2014/main" id="{8AFE9C9B-4692-4C71-B480-B7FCCFA3E30B}"/>
                </a:ext>
              </a:extLst>
            </p:cNvPr>
            <p:cNvSpPr/>
            <p:nvPr/>
          </p:nvSpPr>
          <p:spPr bwMode="gray">
            <a:xfrm>
              <a:off x="6266379" y="1287042"/>
              <a:ext cx="1436584" cy="1271156"/>
            </a:xfrm>
            <a:prstGeom prst="rect">
              <a:avLst/>
            </a:prstGeom>
            <a:solidFill>
              <a:schemeClr val="accent4"/>
            </a:solidFill>
          </p:spPr>
          <p:txBody>
            <a:bodyPr lIns="180000" tIns="432000" rIns="72000" bIns="72000" anchor="t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GB" dirty="0" err="1">
                  <a:solidFill>
                    <a:schemeClr val="bg1"/>
                  </a:solidFill>
                </a:rPr>
                <a:t>Olası</a:t>
              </a:r>
              <a:r>
                <a:rPr lang="en-GB" dirty="0">
                  <a:solidFill>
                    <a:schemeClr val="bg1"/>
                  </a:solidFill>
                </a:rPr>
                <a:t> </a:t>
              </a:r>
              <a:r>
                <a:rPr lang="en-GB" dirty="0" err="1">
                  <a:solidFill>
                    <a:schemeClr val="bg1"/>
                  </a:solidFill>
                </a:rPr>
                <a:t>Sorunlar</a:t>
              </a:r>
              <a:endParaRPr lang="en-GB" dirty="0">
                <a:solidFill>
                  <a:schemeClr val="bg1"/>
                </a:solidFill>
              </a:endParaRPr>
            </a:p>
            <a:p>
              <a:pPr algn="ctr"/>
              <a:endParaRPr lang="en-GB" dirty="0">
                <a:solidFill>
                  <a:schemeClr val="bg1"/>
                </a:solidFill>
                <a:latin typeface="+mj-lt"/>
              </a:endParaRPr>
            </a:p>
            <a:p>
              <a:pPr algn="ctr"/>
              <a:endParaRPr lang="en-GB" dirty="0">
                <a:solidFill>
                  <a:schemeClr val="bg1"/>
                </a:solidFill>
                <a:latin typeface="+mj-lt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88" name="Gerader Verbinder 15">
              <a:extLst>
                <a:ext uri="{FF2B5EF4-FFF2-40B4-BE49-F238E27FC236}">
                  <a16:creationId xmlns:a16="http://schemas.microsoft.com/office/drawing/2014/main" id="{24A048BC-F54E-4F55-94DF-4AF5D236A014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6320868" y="1658308"/>
              <a:ext cx="1436937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Textplatzhalter 7">
              <a:extLst>
                <a:ext uri="{FF2B5EF4-FFF2-40B4-BE49-F238E27FC236}">
                  <a16:creationId xmlns:a16="http://schemas.microsoft.com/office/drawing/2014/main" id="{CCA1F9DA-EEBF-4B46-9A00-6D7BE83044AA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816650" y="132812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86" name="Pfeil: Chevron 16">
            <a:extLst>
              <a:ext uri="{FF2B5EF4-FFF2-40B4-BE49-F238E27FC236}">
                <a16:creationId xmlns:a16="http://schemas.microsoft.com/office/drawing/2014/main" id="{3E1ECFA6-5105-492E-A52C-BB9E7E208892}"/>
              </a:ext>
            </a:extLst>
          </p:cNvPr>
          <p:cNvSpPr/>
          <p:nvPr/>
        </p:nvSpPr>
        <p:spPr bwMode="gray">
          <a:xfrm>
            <a:off x="9581445" y="2200902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62FED2B-A508-42E6-B167-0886E31F3D58}"/>
              </a:ext>
            </a:extLst>
          </p:cNvPr>
          <p:cNvGrpSpPr/>
          <p:nvPr/>
        </p:nvGrpSpPr>
        <p:grpSpPr bwMode="gray">
          <a:xfrm>
            <a:off x="9803375" y="1286870"/>
            <a:ext cx="1800000" cy="1296000"/>
            <a:chOff x="8251907" y="1268413"/>
            <a:chExt cx="1436584" cy="2005076"/>
          </a:xfrm>
        </p:grpSpPr>
        <p:sp>
          <p:nvSpPr>
            <p:cNvPr id="93" name="Rechteck 13">
              <a:extLst>
                <a:ext uri="{FF2B5EF4-FFF2-40B4-BE49-F238E27FC236}">
                  <a16:creationId xmlns:a16="http://schemas.microsoft.com/office/drawing/2014/main" id="{CA79F4FE-803A-4F1B-B892-29BC94DF1A30}"/>
                </a:ext>
              </a:extLst>
            </p:cNvPr>
            <p:cNvSpPr/>
            <p:nvPr/>
          </p:nvSpPr>
          <p:spPr bwMode="gray">
            <a:xfrm>
              <a:off x="8251907" y="1268413"/>
              <a:ext cx="1436584" cy="2005076"/>
            </a:xfrm>
            <a:prstGeom prst="rect">
              <a:avLst/>
            </a:prstGeom>
            <a:solidFill>
              <a:schemeClr val="accent5"/>
            </a:solidFill>
          </p:spPr>
          <p:txBody>
            <a:bodyPr lIns="180000" tIns="720000" rIns="72000" bIns="720000" anchor="t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GB" altLang="tr-TR" sz="1800" b="0" dirty="0" err="1">
                  <a:solidFill>
                    <a:srgbClr val="0038A9"/>
                  </a:solidFill>
                </a:rPr>
                <a:t>Kayıtlar</a:t>
              </a:r>
              <a:endParaRPr lang="en-GB" altLang="tr-TR" sz="1800" b="0" dirty="0">
                <a:solidFill>
                  <a:srgbClr val="0038A9"/>
                </a:solidFill>
              </a:endParaRPr>
            </a:p>
          </p:txBody>
        </p:sp>
        <p:cxnSp>
          <p:nvCxnSpPr>
            <p:cNvPr id="94" name="Gerader Verbinder 15">
              <a:extLst>
                <a:ext uri="{FF2B5EF4-FFF2-40B4-BE49-F238E27FC236}">
                  <a16:creationId xmlns:a16="http://schemas.microsoft.com/office/drawing/2014/main" id="{CAC1D039-9E69-4D44-8832-7DA4E79E1086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8251907" y="1861513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" name="Textplatzhalter 7">
              <a:extLst>
                <a:ext uri="{FF2B5EF4-FFF2-40B4-BE49-F238E27FC236}">
                  <a16:creationId xmlns:a16="http://schemas.microsoft.com/office/drawing/2014/main" id="{1559DC4B-334C-4A09-A2EA-74D98EC66CF9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812824" y="1371409"/>
              <a:ext cx="336043" cy="317371"/>
            </a:xfrm>
            <a:prstGeom prst="rect">
              <a:avLst/>
            </a:prstGeom>
          </p:spPr>
          <p:txBody>
            <a:bodyPr tIns="720000" bIns="720000"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4FEDFC9-6D21-4794-91C6-D8FF97E23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Page </a:t>
            </a:r>
            <a:fld id="{2CB2E8EB-2C5B-4D97-B458-C472B19B0559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52" name="Gerader Verbinder 15">
            <a:extLst>
              <a:ext uri="{FF2B5EF4-FFF2-40B4-BE49-F238E27FC236}">
                <a16:creationId xmlns:a16="http://schemas.microsoft.com/office/drawing/2014/main" id="{D5E023F7-1CCC-47F8-9848-2F41CAC64C58}"/>
              </a:ext>
            </a:extLst>
          </p:cNvPr>
          <p:cNvCxnSpPr>
            <a:cxnSpLocks/>
          </p:cNvCxnSpPr>
          <p:nvPr/>
        </p:nvCxnSpPr>
        <p:spPr bwMode="gray">
          <a:xfrm flipH="1">
            <a:off x="598021" y="3944651"/>
            <a:ext cx="143658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Rechteck 66">
            <a:extLst>
              <a:ext uri="{FF2B5EF4-FFF2-40B4-BE49-F238E27FC236}">
                <a16:creationId xmlns:a16="http://schemas.microsoft.com/office/drawing/2014/main" id="{9E027DB4-C693-4B79-9DD7-8DACDE7E698B}"/>
              </a:ext>
            </a:extLst>
          </p:cNvPr>
          <p:cNvSpPr/>
          <p:nvPr/>
        </p:nvSpPr>
        <p:spPr bwMode="gray">
          <a:xfrm>
            <a:off x="5239418" y="2694489"/>
            <a:ext cx="1784892" cy="3258157"/>
          </a:xfrm>
          <a:prstGeom prst="rect">
            <a:avLst/>
          </a:prstGeom>
          <a:noFill/>
          <a:ln w="6350">
            <a:solidFill>
              <a:srgbClr val="B2C3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89A3D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8" name="Rechteck 68">
            <a:extLst>
              <a:ext uri="{FF2B5EF4-FFF2-40B4-BE49-F238E27FC236}">
                <a16:creationId xmlns:a16="http://schemas.microsoft.com/office/drawing/2014/main" id="{EB93D3FD-73CD-4ABB-BD0E-C55EB24BB7A7}"/>
              </a:ext>
            </a:extLst>
          </p:cNvPr>
          <p:cNvSpPr/>
          <p:nvPr/>
        </p:nvSpPr>
        <p:spPr bwMode="gray">
          <a:xfrm>
            <a:off x="7499479" y="2759439"/>
            <a:ext cx="1857034" cy="3194192"/>
          </a:xfrm>
          <a:prstGeom prst="rect">
            <a:avLst/>
          </a:prstGeom>
          <a:noFill/>
          <a:ln w="6350">
            <a:solidFill>
              <a:srgbClr val="4A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Oluşabilecek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her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türlü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sorunlar</a:t>
            </a:r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İntradiyalitik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komplikasyonlar</a:t>
            </a:r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Çözüm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başetme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yolları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4A5F7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9" name="Rechteck 69">
            <a:extLst>
              <a:ext uri="{FF2B5EF4-FFF2-40B4-BE49-F238E27FC236}">
                <a16:creationId xmlns:a16="http://schemas.microsoft.com/office/drawing/2014/main" id="{27068772-154E-41A6-8C41-A1F0CDE97880}"/>
              </a:ext>
            </a:extLst>
          </p:cNvPr>
          <p:cNvSpPr/>
          <p:nvPr/>
        </p:nvSpPr>
        <p:spPr bwMode="gray">
          <a:xfrm>
            <a:off x="587374" y="2703422"/>
            <a:ext cx="1781321" cy="3251482"/>
          </a:xfrm>
          <a:prstGeom prst="rect">
            <a:avLst/>
          </a:prstGeom>
          <a:noFill/>
          <a:ln w="6350">
            <a:solidFill>
              <a:srgbClr val="0033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sz="1400" b="0" dirty="0">
                <a:solidFill>
                  <a:schemeClr val="tx1"/>
                </a:solidFill>
              </a:rPr>
              <a:t>‘Ev Hemodiyalizi Bilgilendirilmiş Onay Formu’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altLang="tr-TR" sz="1400" b="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sz="1400" b="0" dirty="0">
                <a:solidFill>
                  <a:schemeClr val="tx1"/>
                </a:solidFill>
              </a:rPr>
              <a:t>İki hafta</a:t>
            </a:r>
            <a:r>
              <a:rPr lang="en-GB" altLang="tr-TR" sz="1400" dirty="0" err="1">
                <a:solidFill>
                  <a:schemeClr val="tx1"/>
                </a:solidFill>
              </a:rPr>
              <a:t>lık</a:t>
            </a:r>
            <a:r>
              <a:rPr lang="en-GB" altLang="tr-TR" sz="1400" dirty="0">
                <a:solidFill>
                  <a:schemeClr val="tx1"/>
                </a:solidFill>
              </a:rPr>
              <a:t> </a:t>
            </a:r>
            <a:r>
              <a:rPr lang="en-GB" altLang="tr-TR" sz="1400" dirty="0" err="1">
                <a:solidFill>
                  <a:schemeClr val="tx1"/>
                </a:solidFill>
              </a:rPr>
              <a:t>eğitimin</a:t>
            </a:r>
            <a:r>
              <a:rPr lang="en-GB" altLang="tr-TR" sz="1400" dirty="0">
                <a:solidFill>
                  <a:schemeClr val="tx1"/>
                </a:solidFill>
              </a:rPr>
              <a:t> </a:t>
            </a:r>
            <a:r>
              <a:rPr lang="en-GB" altLang="tr-TR" sz="1400" dirty="0" err="1">
                <a:solidFill>
                  <a:schemeClr val="tx1"/>
                </a:solidFill>
              </a:rPr>
              <a:t>ardından</a:t>
            </a:r>
            <a:r>
              <a:rPr lang="en-GB" altLang="tr-TR" sz="1400" dirty="0">
                <a:solidFill>
                  <a:schemeClr val="tx1"/>
                </a:solidFill>
              </a:rPr>
              <a:t> </a:t>
            </a:r>
            <a:r>
              <a:rPr lang="en-GB" altLang="tr-TR" sz="1400" dirty="0" err="1">
                <a:solidFill>
                  <a:schemeClr val="tx1"/>
                </a:solidFill>
              </a:rPr>
              <a:t>değerlendirme</a:t>
            </a:r>
            <a:r>
              <a:rPr lang="tr-TR" altLang="tr-TR" sz="1400" b="0" dirty="0">
                <a:solidFill>
                  <a:schemeClr val="tx1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200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200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200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0" name="Rechteck 76">
            <a:extLst>
              <a:ext uri="{FF2B5EF4-FFF2-40B4-BE49-F238E27FC236}">
                <a16:creationId xmlns:a16="http://schemas.microsoft.com/office/drawing/2014/main" id="{E9D07859-8E58-438E-A84A-794BADADDC36}"/>
              </a:ext>
            </a:extLst>
          </p:cNvPr>
          <p:cNvSpPr/>
          <p:nvPr/>
        </p:nvSpPr>
        <p:spPr bwMode="gray">
          <a:xfrm>
            <a:off x="2915582" y="2701165"/>
            <a:ext cx="1799999" cy="3251482"/>
          </a:xfrm>
          <a:prstGeom prst="rect">
            <a:avLst/>
          </a:prstGeom>
          <a:noFill/>
          <a:ln w="6350">
            <a:solidFill>
              <a:srgbClr val="668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4000" rIns="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SDBY </a:t>
            </a:r>
            <a:r>
              <a:rPr lang="en-GB" sz="1400" dirty="0" err="1">
                <a:solidFill>
                  <a:schemeClr val="tx1"/>
                </a:solidFill>
              </a:rPr>
              <a:t>ve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tedavi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seçenekleri</a:t>
            </a:r>
            <a:endParaRPr lang="en-GB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Ev Hemodiyalizi </a:t>
            </a:r>
            <a:r>
              <a:rPr lang="en-GB" sz="1400" dirty="0" err="1">
                <a:solidFill>
                  <a:schemeClr val="tx1"/>
                </a:solidFill>
              </a:rPr>
              <a:t>cihazı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ve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su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sistemi</a:t>
            </a:r>
            <a:endParaRPr lang="en-GB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</a:rPr>
              <a:t>Hemodiyaliz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için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gerekli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malzemeler</a:t>
            </a:r>
            <a:endParaRPr lang="en-GB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Damar </a:t>
            </a:r>
            <a:r>
              <a:rPr lang="en-GB" sz="1400" dirty="0" err="1">
                <a:solidFill>
                  <a:schemeClr val="tx1"/>
                </a:solidFill>
              </a:rPr>
              <a:t>erişim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yolları</a:t>
            </a:r>
            <a:endParaRPr lang="en-GB" sz="1400" dirty="0">
              <a:solidFill>
                <a:schemeClr val="tx1"/>
              </a:solidFill>
            </a:endParaRPr>
          </a:p>
          <a:p>
            <a:endParaRPr lang="en-GB" sz="11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63" name="Rechteck 86">
            <a:extLst>
              <a:ext uri="{FF2B5EF4-FFF2-40B4-BE49-F238E27FC236}">
                <a16:creationId xmlns:a16="http://schemas.microsoft.com/office/drawing/2014/main" id="{B2436CA4-AE56-4E3A-89AB-51AEBD5C8761}"/>
              </a:ext>
            </a:extLst>
          </p:cNvPr>
          <p:cNvSpPr/>
          <p:nvPr/>
        </p:nvSpPr>
        <p:spPr bwMode="gray">
          <a:xfrm>
            <a:off x="9805429" y="2760698"/>
            <a:ext cx="1788549" cy="3164651"/>
          </a:xfrm>
          <a:prstGeom prst="rect">
            <a:avLst/>
          </a:prstGeom>
          <a:noFill/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Tüm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tedavi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verilerinin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kayıtları</a:t>
            </a:r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Kayıt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evrakının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merkeze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Ev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diyalizi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hemşiresi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teslim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edilmesi</a:t>
            </a:r>
            <a:endParaRPr lang="en-US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5" name="Rechteck 42">
            <a:extLst>
              <a:ext uri="{FF2B5EF4-FFF2-40B4-BE49-F238E27FC236}">
                <a16:creationId xmlns:a16="http://schemas.microsoft.com/office/drawing/2014/main" id="{883F67D0-C231-49C6-B69D-7721EE936459}"/>
              </a:ext>
            </a:extLst>
          </p:cNvPr>
          <p:cNvSpPr/>
          <p:nvPr/>
        </p:nvSpPr>
        <p:spPr bwMode="gray">
          <a:xfrm>
            <a:off x="586125" y="725213"/>
            <a:ext cx="11017250" cy="429106"/>
          </a:xfrm>
          <a:prstGeom prst="rect">
            <a:avLst/>
          </a:prstGeom>
          <a:solidFill>
            <a:schemeClr val="tx2"/>
          </a:solidFill>
        </p:spPr>
        <p:txBody>
          <a:bodyPr lIns="36000" rIns="36000" anchor="ctr">
            <a:no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EĞİTİM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8" name="Rechteck 42">
            <a:extLst>
              <a:ext uri="{FF2B5EF4-FFF2-40B4-BE49-F238E27FC236}">
                <a16:creationId xmlns:a16="http://schemas.microsoft.com/office/drawing/2014/main" id="{27ED031B-E233-4155-B4C6-58B5818F851A}"/>
              </a:ext>
            </a:extLst>
          </p:cNvPr>
          <p:cNvSpPr/>
          <p:nvPr/>
        </p:nvSpPr>
        <p:spPr bwMode="gray">
          <a:xfrm>
            <a:off x="623239" y="6122762"/>
            <a:ext cx="11017250" cy="45719"/>
          </a:xfrm>
          <a:prstGeom prst="rect">
            <a:avLst/>
          </a:prstGeom>
          <a:solidFill>
            <a:schemeClr val="tx2"/>
          </a:solidFill>
        </p:spPr>
        <p:txBody>
          <a:bodyPr lIns="684000" rIns="36000" anchor="ctr">
            <a:noAutofit/>
          </a:bodyPr>
          <a:lstStyle/>
          <a:p>
            <a:pPr algn="ctr"/>
            <a:endParaRPr lang="en-US" sz="28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DB8DFC-DF42-440F-BCCD-2FE76476D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E82F3-8C42-4AFE-AF6B-FEC7E1B1EC1B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BE6445-47AA-4EA2-A2F6-15F4FECB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487259-1EFA-4B01-87AB-E885CEBC202E}"/>
              </a:ext>
            </a:extLst>
          </p:cNvPr>
          <p:cNvSpPr txBox="1"/>
          <p:nvPr/>
        </p:nvSpPr>
        <p:spPr>
          <a:xfrm>
            <a:off x="5310183" y="1585966"/>
            <a:ext cx="1643360" cy="867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altLang="tr-TR" sz="1800" dirty="0" err="1">
                <a:solidFill>
                  <a:srgbClr val="0038A9"/>
                </a:solidFill>
              </a:rPr>
              <a:t>Hemodiyaliz</a:t>
            </a:r>
            <a:r>
              <a:rPr lang="en-GB" altLang="tr-TR" sz="1800" dirty="0">
                <a:solidFill>
                  <a:srgbClr val="0038A9"/>
                </a:solidFill>
              </a:rPr>
              <a:t> </a:t>
            </a:r>
            <a:r>
              <a:rPr lang="en-GB" altLang="tr-TR" sz="1800" dirty="0" err="1">
                <a:solidFill>
                  <a:srgbClr val="0038A9"/>
                </a:solidFill>
              </a:rPr>
              <a:t>uygulaması</a:t>
            </a:r>
            <a:endParaRPr lang="en-GB" altLang="tr-TR" sz="1800" dirty="0">
              <a:solidFill>
                <a:srgbClr val="0038A9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D407FE7-CE15-480A-B596-B2B8059B9E05}"/>
              </a:ext>
            </a:extLst>
          </p:cNvPr>
          <p:cNvSpPr txBox="1"/>
          <p:nvPr/>
        </p:nvSpPr>
        <p:spPr>
          <a:xfrm>
            <a:off x="5239417" y="2701165"/>
            <a:ext cx="1784893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tr-TR" sz="1400" dirty="0" err="1"/>
              <a:t>Hazırlık</a:t>
            </a:r>
            <a:endParaRPr lang="en-GB" altLang="tr-TR" sz="1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altLang="tr-TR" sz="1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tr-TR" sz="1400" dirty="0" err="1"/>
              <a:t>Diyalizi</a:t>
            </a:r>
            <a:r>
              <a:rPr lang="en-GB" altLang="tr-TR" sz="1400" dirty="0"/>
              <a:t> </a:t>
            </a:r>
            <a:r>
              <a:rPr lang="en-GB" altLang="tr-TR" sz="1400" dirty="0" err="1"/>
              <a:t>başlatma</a:t>
            </a:r>
            <a:r>
              <a:rPr lang="en-GB" altLang="tr-TR" sz="1400" dirty="0"/>
              <a:t>-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tr-TR" sz="1400" dirty="0" err="1"/>
              <a:t>Sürdürme</a:t>
            </a:r>
            <a:r>
              <a:rPr lang="en-GB" altLang="tr-TR" sz="1400" dirty="0"/>
              <a:t>- </a:t>
            </a:r>
            <a:r>
              <a:rPr lang="en-GB" altLang="tr-TR" sz="1400" dirty="0" err="1"/>
              <a:t>sonlandırma</a:t>
            </a:r>
            <a:endParaRPr lang="en-GB" altLang="tr-TR" sz="1400" dirty="0"/>
          </a:p>
          <a:p>
            <a:pPr>
              <a:defRPr/>
            </a:pPr>
            <a:endParaRPr lang="en-GB" altLang="tr-TR" sz="1400" dirty="0"/>
          </a:p>
          <a:p>
            <a:pPr>
              <a:defRPr/>
            </a:pPr>
            <a:endParaRPr lang="en-GB" altLang="tr-TR" sz="1400" dirty="0"/>
          </a:p>
          <a:p>
            <a:pPr>
              <a:defRPr/>
            </a:pPr>
            <a:endParaRPr lang="tr-TR" altLang="tr-TR" b="0" dirty="0">
              <a:solidFill>
                <a:schemeClr val="tx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4731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5542536" y="136525"/>
            <a:ext cx="5221728" cy="90096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altLang="tr-TR" sz="3100" dirty="0"/>
            </a:br>
            <a:r>
              <a:rPr lang="en-US" altLang="tr-TR" sz="3600" dirty="0" err="1">
                <a:solidFill>
                  <a:schemeClr val="accent1">
                    <a:lumMod val="75000"/>
                  </a:schemeClr>
                </a:solidFill>
              </a:rPr>
              <a:t>Hemodiyaliz</a:t>
            </a:r>
            <a:r>
              <a:rPr lang="en-US" altLang="tr-TR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tr-TR" sz="3600" dirty="0" err="1">
                <a:solidFill>
                  <a:schemeClr val="accent1">
                    <a:lumMod val="75000"/>
                  </a:schemeClr>
                </a:solidFill>
              </a:rPr>
              <a:t>Uygulaması</a:t>
            </a:r>
            <a:br>
              <a:rPr lang="en-US" altLang="tr-TR" sz="3100" dirty="0"/>
            </a:br>
            <a:endParaRPr lang="en-US" sz="3100" dirty="0"/>
          </a:p>
        </p:txBody>
      </p:sp>
      <p:pic>
        <p:nvPicPr>
          <p:cNvPr id="30" name="İçerik Yer Tutucusu 2">
            <a:extLst>
              <a:ext uri="{FF2B5EF4-FFF2-40B4-BE49-F238E27FC236}">
                <a16:creationId xmlns:a16="http://schemas.microsoft.com/office/drawing/2014/main" id="{0C14D10E-4AF4-4B21-BC43-60D80A161D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4" r="5599"/>
          <a:stretch/>
        </p:blipFill>
        <p:spPr>
          <a:xfrm>
            <a:off x="222467" y="365124"/>
            <a:ext cx="5221729" cy="5854701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6" name="İçerik Yer Tutucusu 2"/>
          <p:cNvSpPr txBox="1">
            <a:spLocks/>
          </p:cNvSpPr>
          <p:nvPr/>
        </p:nvSpPr>
        <p:spPr>
          <a:xfrm>
            <a:off x="5064369" y="1266092"/>
            <a:ext cx="6654019" cy="49537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28600">
              <a:lnSpc>
                <a:spcPct val="90000"/>
              </a:lnSpc>
              <a:defRPr/>
            </a:pPr>
            <a:endParaRPr lang="en-US" altLang="tr-TR" sz="1100" b="0" dirty="0">
              <a:solidFill>
                <a:schemeClr val="tx1"/>
              </a:solidFill>
            </a:endParaRPr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b="0" dirty="0"/>
              <a:t>Damar </a:t>
            </a:r>
            <a:r>
              <a:rPr lang="en-US" altLang="tr-TR" sz="1900" b="0" dirty="0" err="1"/>
              <a:t>yolu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bakımı</a:t>
            </a:r>
            <a:r>
              <a:rPr lang="en-US" altLang="tr-TR" sz="1900" b="0" dirty="0"/>
              <a:t>, </a:t>
            </a:r>
            <a:r>
              <a:rPr lang="en-US" altLang="tr-TR" sz="1900" b="0" dirty="0" err="1"/>
              <a:t>hazırlığı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ve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kullanımı</a:t>
            </a:r>
            <a:endParaRPr lang="en-US" altLang="tr-TR" sz="1900" b="0" dirty="0"/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b="0" dirty="0" err="1"/>
              <a:t>Su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sistemi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hazırlığı</a:t>
            </a:r>
            <a:r>
              <a:rPr lang="en-US" altLang="tr-TR" sz="1900" b="0" dirty="0"/>
              <a:t>, </a:t>
            </a:r>
            <a:r>
              <a:rPr lang="en-US" altLang="tr-TR" sz="1900" b="0" dirty="0" err="1"/>
              <a:t>su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testleri</a:t>
            </a:r>
            <a:endParaRPr lang="en-US" altLang="tr-TR" sz="1900" b="0" dirty="0"/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b="0" dirty="0" err="1"/>
              <a:t>Hemodiyaliz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makinesi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setlenmesi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ve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tedaviye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hazırlığı</a:t>
            </a:r>
            <a:r>
              <a:rPr lang="en-US" altLang="tr-TR" sz="1900" b="0" dirty="0"/>
              <a:t>   </a:t>
            </a:r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b="0" dirty="0"/>
              <a:t>Heparin </a:t>
            </a:r>
            <a:r>
              <a:rPr lang="en-US" altLang="tr-TR" sz="1900" b="0" dirty="0" err="1"/>
              <a:t>hazırlığı</a:t>
            </a:r>
            <a:r>
              <a:rPr lang="en-US" altLang="tr-TR" sz="1900" b="0" dirty="0"/>
              <a:t>, </a:t>
            </a:r>
            <a:r>
              <a:rPr lang="en-US" altLang="tr-TR" sz="1900" b="0" dirty="0" err="1"/>
              <a:t>doz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hesaplaması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ve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uygulaması</a:t>
            </a:r>
            <a:endParaRPr lang="en-US" altLang="tr-TR" sz="1900" b="0" dirty="0"/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b="0" dirty="0"/>
              <a:t>Vital </a:t>
            </a:r>
            <a:r>
              <a:rPr lang="en-US" altLang="tr-TR" sz="1900" b="0" dirty="0" err="1"/>
              <a:t>bulgular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ve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ölçümleri</a:t>
            </a:r>
            <a:r>
              <a:rPr lang="en-US" altLang="tr-TR" sz="1900" b="0" dirty="0"/>
              <a:t>                </a:t>
            </a:r>
            <a:endParaRPr lang="en-US" altLang="tr-TR" sz="1900" dirty="0"/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b="0" dirty="0"/>
              <a:t>Kuru </a:t>
            </a:r>
            <a:r>
              <a:rPr lang="en-US" altLang="tr-TR" sz="1900" b="0" dirty="0" err="1"/>
              <a:t>ağırlık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ve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ultrafiltrasyon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ayarlaması</a:t>
            </a:r>
            <a:endParaRPr lang="en-US" altLang="tr-TR" sz="1900" b="0" dirty="0"/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b="0" dirty="0"/>
              <a:t>Damar </a:t>
            </a:r>
            <a:r>
              <a:rPr lang="en-US" altLang="tr-TR" sz="1900" b="0" dirty="0" err="1"/>
              <a:t>erişim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yolu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girişimleri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ve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bağlantısı</a:t>
            </a:r>
            <a:endParaRPr lang="en-US" altLang="tr-TR" sz="1900" b="0" dirty="0"/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b="0" dirty="0" err="1"/>
              <a:t>Hemodiyaliz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tedavisinin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başlatılması</a:t>
            </a:r>
            <a:endParaRPr lang="en-US" altLang="tr-TR" sz="1900" b="0" dirty="0"/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b="0" dirty="0" err="1"/>
              <a:t>İlaç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uygulamaları</a:t>
            </a:r>
            <a:r>
              <a:rPr lang="en-US" altLang="tr-TR" sz="1900" b="0" dirty="0"/>
              <a:t>  </a:t>
            </a:r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b="0" dirty="0" err="1"/>
              <a:t>Hemodiyaliz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tedavisinin</a:t>
            </a:r>
            <a:r>
              <a:rPr lang="en-US" altLang="tr-TR" sz="1900" b="0" dirty="0"/>
              <a:t> </a:t>
            </a:r>
            <a:r>
              <a:rPr lang="en-US" altLang="tr-TR" sz="1900" b="0" dirty="0" err="1"/>
              <a:t>sonlandırılması</a:t>
            </a:r>
            <a:r>
              <a:rPr lang="en-US" altLang="tr-TR" sz="1900" b="0" dirty="0"/>
              <a:t> </a:t>
            </a:r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dirty="0" err="1"/>
              <a:t>Hemodiyaliz</a:t>
            </a:r>
            <a:r>
              <a:rPr lang="en-US" altLang="tr-TR" sz="1900" dirty="0"/>
              <a:t> </a:t>
            </a:r>
            <a:r>
              <a:rPr lang="en-US" altLang="tr-TR" sz="1900" dirty="0" err="1"/>
              <a:t>makinesinin</a:t>
            </a:r>
            <a:r>
              <a:rPr lang="en-US" altLang="tr-TR" sz="1900" dirty="0"/>
              <a:t> </a:t>
            </a:r>
            <a:r>
              <a:rPr lang="en-US" altLang="tr-TR" sz="1900" dirty="0" err="1"/>
              <a:t>yüzey</a:t>
            </a:r>
            <a:r>
              <a:rPr lang="en-US" altLang="tr-TR" sz="1900" dirty="0"/>
              <a:t> </a:t>
            </a:r>
            <a:r>
              <a:rPr lang="en-US" altLang="tr-TR" sz="1900" dirty="0" err="1"/>
              <a:t>ve</a:t>
            </a:r>
            <a:r>
              <a:rPr lang="en-US" altLang="tr-TR" sz="1900" dirty="0"/>
              <a:t> </a:t>
            </a:r>
            <a:r>
              <a:rPr lang="en-US" altLang="tr-TR" sz="1900" dirty="0" err="1"/>
              <a:t>hidrolik</a:t>
            </a:r>
            <a:r>
              <a:rPr lang="en-US" altLang="tr-TR" sz="1900" dirty="0"/>
              <a:t> </a:t>
            </a:r>
            <a:r>
              <a:rPr lang="en-US" altLang="tr-TR" sz="1900" dirty="0" err="1"/>
              <a:t>yolu</a:t>
            </a:r>
            <a:r>
              <a:rPr lang="en-US" altLang="tr-TR" sz="1900" dirty="0"/>
              <a:t> </a:t>
            </a:r>
            <a:r>
              <a:rPr lang="en-US" altLang="tr-TR" sz="1900" dirty="0" err="1"/>
              <a:t>dezenfeksiyonu</a:t>
            </a:r>
            <a:r>
              <a:rPr lang="en-US" altLang="tr-TR" sz="1900" dirty="0"/>
              <a:t> </a:t>
            </a:r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dirty="0" err="1"/>
              <a:t>Tıbbi</a:t>
            </a:r>
            <a:r>
              <a:rPr lang="en-US" altLang="tr-TR" sz="1900" dirty="0"/>
              <a:t> </a:t>
            </a:r>
            <a:r>
              <a:rPr lang="en-US" altLang="tr-TR" sz="1900" dirty="0" err="1"/>
              <a:t>atıkların</a:t>
            </a:r>
            <a:r>
              <a:rPr lang="en-US" altLang="tr-TR" sz="1900" dirty="0"/>
              <a:t> </a:t>
            </a:r>
            <a:r>
              <a:rPr lang="en-US" altLang="tr-TR" sz="1900" dirty="0" err="1"/>
              <a:t>ve</a:t>
            </a:r>
            <a:r>
              <a:rPr lang="en-US" altLang="tr-TR" sz="1900" dirty="0"/>
              <a:t> </a:t>
            </a:r>
            <a:r>
              <a:rPr lang="en-US" altLang="tr-TR" sz="1900" dirty="0" err="1"/>
              <a:t>kesici</a:t>
            </a:r>
            <a:r>
              <a:rPr lang="en-US" altLang="tr-TR" sz="1900" dirty="0"/>
              <a:t>/</a:t>
            </a:r>
            <a:r>
              <a:rPr lang="en-US" altLang="tr-TR" sz="1900" dirty="0" err="1"/>
              <a:t>batıcıların</a:t>
            </a:r>
            <a:r>
              <a:rPr lang="en-US" altLang="tr-TR" sz="1900" dirty="0"/>
              <a:t> </a:t>
            </a:r>
            <a:r>
              <a:rPr lang="en-US" altLang="tr-TR" sz="1900" dirty="0" err="1"/>
              <a:t>toplanması</a:t>
            </a:r>
            <a:r>
              <a:rPr lang="en-US" altLang="tr-TR" sz="1900" dirty="0"/>
              <a:t> </a:t>
            </a:r>
            <a:r>
              <a:rPr lang="en-US" altLang="tr-TR" sz="1900" dirty="0" err="1"/>
              <a:t>ve</a:t>
            </a:r>
            <a:r>
              <a:rPr lang="en-US" altLang="tr-TR" sz="1900" dirty="0"/>
              <a:t> </a:t>
            </a:r>
            <a:r>
              <a:rPr lang="en-US" altLang="tr-TR" sz="1900" dirty="0" err="1"/>
              <a:t>saklanması</a:t>
            </a:r>
            <a:r>
              <a:rPr lang="en-US" altLang="tr-TR" sz="1900" dirty="0"/>
              <a:t> </a:t>
            </a:r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dirty="0" err="1"/>
              <a:t>Alarmlar</a:t>
            </a:r>
            <a:r>
              <a:rPr lang="en-US" altLang="tr-TR" sz="1900" dirty="0"/>
              <a:t> </a:t>
            </a:r>
            <a:r>
              <a:rPr lang="en-US" altLang="tr-TR" sz="1900" dirty="0" err="1"/>
              <a:t>ve</a:t>
            </a:r>
            <a:r>
              <a:rPr lang="en-US" altLang="tr-TR" sz="1900" dirty="0"/>
              <a:t> </a:t>
            </a:r>
            <a:r>
              <a:rPr lang="en-US" altLang="tr-TR" sz="1900" dirty="0" err="1"/>
              <a:t>çözüm</a:t>
            </a:r>
            <a:r>
              <a:rPr lang="en-US" altLang="tr-TR" sz="1900" dirty="0"/>
              <a:t> </a:t>
            </a:r>
            <a:r>
              <a:rPr lang="en-US" altLang="tr-TR" sz="1900" dirty="0" err="1"/>
              <a:t>yolları</a:t>
            </a:r>
            <a:r>
              <a:rPr lang="en-US" altLang="tr-TR" sz="1900" dirty="0"/>
              <a:t> </a:t>
            </a:r>
          </a:p>
          <a:p>
            <a:pPr marL="432000"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tr-TR" sz="1900" dirty="0"/>
              <a:t>Kan </a:t>
            </a:r>
            <a:r>
              <a:rPr lang="en-US" altLang="tr-TR" sz="1900" dirty="0" err="1"/>
              <a:t>örneklerinin</a:t>
            </a:r>
            <a:r>
              <a:rPr lang="en-US" altLang="tr-TR" sz="1900" dirty="0"/>
              <a:t> </a:t>
            </a:r>
            <a:r>
              <a:rPr lang="en-US" altLang="tr-TR" sz="1900" dirty="0" err="1"/>
              <a:t>alınması,hazırlanması</a:t>
            </a:r>
            <a:r>
              <a:rPr lang="en-US" altLang="tr-TR" sz="1900" dirty="0"/>
              <a:t> </a:t>
            </a:r>
            <a:r>
              <a:rPr lang="en-US" altLang="tr-TR" sz="1900" dirty="0" err="1"/>
              <a:t>ve</a:t>
            </a:r>
            <a:r>
              <a:rPr lang="en-US" altLang="tr-TR" sz="1900" dirty="0"/>
              <a:t> </a:t>
            </a:r>
            <a:r>
              <a:rPr lang="en-US" altLang="tr-TR" sz="1900" dirty="0" err="1"/>
              <a:t>saklanması</a:t>
            </a:r>
            <a:endParaRPr lang="en-US" altLang="tr-TR" sz="1900" dirty="0"/>
          </a:p>
          <a:p>
            <a:pPr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altLang="tr-TR" sz="1100" b="0" dirty="0"/>
          </a:p>
          <a:p>
            <a:pPr lvl="2" indent="-2286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en-US" altLang="tr-TR" sz="1100" b="0" dirty="0"/>
          </a:p>
          <a:p>
            <a:pPr marL="0" indent="-228600">
              <a:lnSpc>
                <a:spcPct val="90000"/>
              </a:lnSpc>
              <a:defRPr/>
            </a:pPr>
            <a:endParaRPr lang="en-US" sz="1100" b="0" dirty="0">
              <a:solidFill>
                <a:schemeClr val="tx1"/>
              </a:solidFill>
            </a:endParaRPr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C7393D5-F5B1-4652-BAB0-1E3801D72DA4}" type="datetime1">
              <a:rPr lang="en-GB" smtClean="0">
                <a:solidFill>
                  <a:srgbClr val="FFFFFF"/>
                </a:solidFill>
                <a:latin typeface="Calibri" panose="020F0502020204030204"/>
              </a:rPr>
              <a:t>10/11/2022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Ev Hemodiyalizi © Copyright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Page </a:t>
            </a:r>
            <a:fld id="{77E3DA0F-D8C2-4967-AB72-044E9F53E6E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19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23019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011" name="Rectangle 8501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5DD72EA-4572-44B6-B0FE-98BF3522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922"/>
            <a:ext cx="6350390" cy="14636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tr-TR" sz="3100" dirty="0" err="1">
                <a:solidFill>
                  <a:schemeClr val="accent1">
                    <a:lumMod val="75000"/>
                  </a:schemeClr>
                </a:solidFill>
              </a:rPr>
              <a:t>Hemodiyalizde</a:t>
            </a:r>
            <a:r>
              <a:rPr lang="en-US" altLang="tr-TR" sz="31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tr-TR" sz="3100" dirty="0" err="1">
                <a:solidFill>
                  <a:schemeClr val="accent1">
                    <a:lumMod val="75000"/>
                  </a:schemeClr>
                </a:solidFill>
              </a:rPr>
              <a:t>karşılaşılabilecek</a:t>
            </a:r>
            <a:r>
              <a:rPr lang="en-US" altLang="tr-TR" sz="31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tr-TR" sz="3100" dirty="0" err="1">
                <a:solidFill>
                  <a:schemeClr val="accent1">
                    <a:lumMod val="75000"/>
                  </a:schemeClr>
                </a:solidFill>
              </a:rPr>
              <a:t>sorunlar</a:t>
            </a:r>
            <a:r>
              <a:rPr lang="en-US" altLang="tr-TR" sz="31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tr-TR" sz="3100" dirty="0" err="1">
                <a:solidFill>
                  <a:schemeClr val="accent1">
                    <a:lumMod val="75000"/>
                  </a:schemeClr>
                </a:solidFill>
              </a:rPr>
              <a:t>ve</a:t>
            </a:r>
            <a:r>
              <a:rPr lang="en-US" altLang="tr-TR" sz="31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tr-TR" sz="3100" dirty="0" err="1">
                <a:solidFill>
                  <a:schemeClr val="accent1">
                    <a:lumMod val="75000"/>
                  </a:schemeClr>
                </a:solidFill>
              </a:rPr>
              <a:t>çözüm</a:t>
            </a:r>
            <a:r>
              <a:rPr lang="en-US" altLang="tr-TR" sz="31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tr-TR" sz="3100" dirty="0" err="1">
                <a:solidFill>
                  <a:schemeClr val="accent1">
                    <a:lumMod val="75000"/>
                  </a:schemeClr>
                </a:solidFill>
              </a:rPr>
              <a:t>yolları</a:t>
            </a:r>
            <a:endParaRPr lang="en-US" sz="31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F79250-8305-4BD6-806B-3230C38F6601}"/>
              </a:ext>
            </a:extLst>
          </p:cNvPr>
          <p:cNvSpPr/>
          <p:nvPr/>
        </p:nvSpPr>
        <p:spPr>
          <a:xfrm>
            <a:off x="838200" y="1983545"/>
            <a:ext cx="5731412" cy="4193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tr-TR" sz="2000" dirty="0"/>
              <a:t>Damar </a:t>
            </a:r>
            <a:r>
              <a:rPr lang="en-US" altLang="tr-TR" sz="2000" dirty="0" err="1"/>
              <a:t>yolu</a:t>
            </a:r>
            <a:r>
              <a:rPr lang="en-US" altLang="tr-TR" sz="2000" dirty="0"/>
              <a:t> </a:t>
            </a:r>
            <a:r>
              <a:rPr lang="en-US" altLang="tr-TR" sz="2000" dirty="0" err="1"/>
              <a:t>sorunları</a:t>
            </a:r>
            <a:endParaRPr lang="en-US" altLang="tr-TR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tr-TR" sz="2000" dirty="0" err="1"/>
              <a:t>Setlerde</a:t>
            </a:r>
            <a:r>
              <a:rPr lang="en-US" altLang="tr-TR" sz="2000" dirty="0"/>
              <a:t> </a:t>
            </a:r>
            <a:r>
              <a:rPr lang="en-US" altLang="tr-TR" sz="2000" dirty="0" err="1"/>
              <a:t>pıhtılaşma</a:t>
            </a:r>
            <a:endParaRPr lang="en-US" altLang="tr-TR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tr-TR" sz="2000" dirty="0" err="1"/>
              <a:t>İntradiyalitik</a:t>
            </a:r>
            <a:r>
              <a:rPr lang="en-US" altLang="tr-TR" sz="2000" dirty="0"/>
              <a:t> </a:t>
            </a:r>
            <a:r>
              <a:rPr lang="en-US" altLang="tr-TR" sz="2000" dirty="0" err="1"/>
              <a:t>komplikasyonlara</a:t>
            </a:r>
            <a:r>
              <a:rPr lang="en-US" altLang="tr-TR" sz="2000" dirty="0"/>
              <a:t> </a:t>
            </a:r>
            <a:r>
              <a:rPr lang="en-US" altLang="tr-TR" sz="2000" dirty="0" err="1"/>
              <a:t>müdahale</a:t>
            </a:r>
            <a:endParaRPr lang="en-US" altLang="tr-TR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tr-TR" sz="2000" dirty="0" err="1"/>
              <a:t>Elektrik</a:t>
            </a:r>
            <a:r>
              <a:rPr lang="en-US" altLang="tr-TR" sz="2000" dirty="0"/>
              <a:t> </a:t>
            </a:r>
            <a:r>
              <a:rPr lang="en-US" altLang="tr-TR" sz="2000" dirty="0" err="1"/>
              <a:t>ve</a:t>
            </a:r>
            <a:r>
              <a:rPr lang="en-US" altLang="tr-TR" sz="2000" dirty="0"/>
              <a:t> </a:t>
            </a:r>
            <a:r>
              <a:rPr lang="en-US" altLang="tr-TR" sz="2000" dirty="0" err="1"/>
              <a:t>su</a:t>
            </a:r>
            <a:r>
              <a:rPr lang="en-US" altLang="tr-TR" sz="2000" dirty="0"/>
              <a:t> </a:t>
            </a:r>
            <a:r>
              <a:rPr lang="en-US" altLang="tr-TR" sz="2000" dirty="0" err="1"/>
              <a:t>kesintileri</a:t>
            </a:r>
            <a:r>
              <a:rPr lang="en-US" altLang="tr-TR" sz="2000" dirty="0"/>
              <a:t>, </a:t>
            </a:r>
            <a:r>
              <a:rPr lang="en-US" altLang="tr-TR" sz="2000" dirty="0" err="1"/>
              <a:t>cihazlarla</a:t>
            </a:r>
            <a:r>
              <a:rPr lang="en-US" altLang="tr-TR" sz="2000" dirty="0"/>
              <a:t> </a:t>
            </a:r>
            <a:r>
              <a:rPr lang="en-US" altLang="tr-TR" sz="2000" dirty="0" err="1"/>
              <a:t>ilgili</a:t>
            </a:r>
            <a:r>
              <a:rPr lang="en-US" altLang="tr-TR" sz="2000" dirty="0"/>
              <a:t> </a:t>
            </a:r>
            <a:r>
              <a:rPr lang="en-US" altLang="tr-TR" sz="2000" dirty="0" err="1"/>
              <a:t>teknik</a:t>
            </a:r>
            <a:r>
              <a:rPr lang="en-US" altLang="tr-TR" sz="2000" dirty="0"/>
              <a:t> </a:t>
            </a:r>
            <a:r>
              <a:rPr lang="en-US" altLang="tr-TR" sz="2000" dirty="0" err="1"/>
              <a:t>sorunlar</a:t>
            </a:r>
            <a:endParaRPr lang="en-US" altLang="tr-TR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tr-TR" sz="2000" dirty="0"/>
              <a:t>Ender </a:t>
            </a:r>
            <a:r>
              <a:rPr lang="en-US" altLang="tr-TR" sz="2000" dirty="0" err="1"/>
              <a:t>karşılaşılan</a:t>
            </a:r>
            <a:r>
              <a:rPr lang="en-US" altLang="tr-TR" sz="2000" dirty="0"/>
              <a:t> </a:t>
            </a:r>
            <a:r>
              <a:rPr lang="en-US" altLang="tr-TR" sz="2000" dirty="0" err="1"/>
              <a:t>sorunlar</a:t>
            </a:r>
            <a:r>
              <a:rPr lang="en-US" altLang="tr-TR" sz="2000" dirty="0"/>
              <a:t> ( </a:t>
            </a:r>
            <a:r>
              <a:rPr lang="en-US" altLang="tr-TR" sz="2000" dirty="0" err="1"/>
              <a:t>hava</a:t>
            </a:r>
            <a:r>
              <a:rPr lang="en-US" altLang="tr-TR" sz="2000" dirty="0"/>
              <a:t> </a:t>
            </a:r>
            <a:r>
              <a:rPr lang="en-US" altLang="tr-TR" sz="2000" dirty="0" err="1"/>
              <a:t>embolisi</a:t>
            </a:r>
            <a:r>
              <a:rPr lang="en-US" altLang="tr-TR" sz="2000" dirty="0"/>
              <a:t>, </a:t>
            </a:r>
            <a:r>
              <a:rPr lang="en-US" altLang="tr-TR" sz="2000" dirty="0" err="1"/>
              <a:t>hemoliz</a:t>
            </a:r>
            <a:r>
              <a:rPr lang="en-US" altLang="tr-TR" sz="2000" dirty="0"/>
              <a:t> </a:t>
            </a:r>
            <a:r>
              <a:rPr lang="en-US" altLang="tr-TR" sz="2000" dirty="0" err="1"/>
              <a:t>gibi</a:t>
            </a:r>
            <a:r>
              <a:rPr lang="en-US" altLang="tr-TR" sz="2000" dirty="0"/>
              <a:t>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tr-TR" sz="2000" dirty="0" err="1"/>
              <a:t>Doğal</a:t>
            </a:r>
            <a:r>
              <a:rPr lang="en-US" altLang="tr-TR" sz="2000" dirty="0"/>
              <a:t> </a:t>
            </a:r>
            <a:r>
              <a:rPr lang="en-US" altLang="tr-TR" sz="2000" dirty="0" err="1"/>
              <a:t>afet</a:t>
            </a:r>
            <a:r>
              <a:rPr lang="en-US" altLang="tr-TR" sz="2000" dirty="0"/>
              <a:t> </a:t>
            </a:r>
            <a:r>
              <a:rPr lang="en-US" altLang="tr-TR" sz="2000" dirty="0" err="1"/>
              <a:t>ve</a:t>
            </a:r>
            <a:r>
              <a:rPr lang="en-US" altLang="tr-TR" sz="2000" dirty="0"/>
              <a:t> </a:t>
            </a:r>
            <a:r>
              <a:rPr lang="en-US" altLang="tr-TR" sz="2000" dirty="0" err="1"/>
              <a:t>acil</a:t>
            </a:r>
            <a:r>
              <a:rPr lang="en-US" altLang="tr-TR" sz="2000" dirty="0"/>
              <a:t> </a:t>
            </a:r>
            <a:r>
              <a:rPr lang="en-US" altLang="tr-TR" sz="2000" dirty="0" err="1"/>
              <a:t>durumlarda</a:t>
            </a:r>
            <a:r>
              <a:rPr lang="en-US" altLang="tr-TR" sz="2000" dirty="0"/>
              <a:t> </a:t>
            </a:r>
            <a:r>
              <a:rPr lang="en-US" altLang="tr-TR" sz="2000" dirty="0" err="1"/>
              <a:t>diyalizi</a:t>
            </a:r>
            <a:r>
              <a:rPr lang="en-US" altLang="tr-TR" sz="2000" dirty="0"/>
              <a:t> </a:t>
            </a:r>
            <a:r>
              <a:rPr lang="en-US" altLang="tr-TR" sz="2000" dirty="0" err="1"/>
              <a:t>sonlandırma</a:t>
            </a:r>
            <a:endParaRPr lang="en-US" altLang="tr-TR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tr-TR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tr-TR" sz="2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339CD3-1DE9-46C4-83AF-21096271FC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590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6205D1A-8374-47FF-8540-B0C759A4B3EE}" type="datetime1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10/11/2022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F544B5-2F23-4D7D-976D-2632D3DE8F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8" r="11495" b="-1"/>
          <a:stretch/>
        </p:blipFill>
        <p:spPr>
          <a:xfrm>
            <a:off x="6856405" y="365125"/>
            <a:ext cx="5370647" cy="6176953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50E0C5-E633-4C33-A032-B51395581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05200" y="6356350"/>
            <a:ext cx="3429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Ev Hemodiyalizi © Copyright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4EC20-DD36-466B-ABFB-D9171943D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  <a:latin typeface="Calibri" panose="020F0502020204030204"/>
              </a:rPr>
              <a:t>Page </a:t>
            </a:r>
            <a:fld id="{77E3DA0F-D8C2-4967-AB72-044E9F53E6E2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20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9144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063" name="Rectangle 8606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711470" y="136525"/>
            <a:ext cx="5251316" cy="10650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Eğitim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6058" name="İçerik Yer Tutucusu 7"/>
          <p:cNvSpPr txBox="1">
            <a:spLocks/>
          </p:cNvSpPr>
          <p:nvPr/>
        </p:nvSpPr>
        <p:spPr>
          <a:xfrm>
            <a:off x="711470" y="1256342"/>
            <a:ext cx="5105359" cy="3843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lnSpc>
                <a:spcPct val="90000"/>
              </a:lnSpc>
            </a:pPr>
            <a:r>
              <a:rPr lang="en-US" altLang="tr-TR" sz="1800" b="0" dirty="0" err="1">
                <a:solidFill>
                  <a:schemeClr val="tx1"/>
                </a:solidFill>
              </a:rPr>
              <a:t>Türkiyede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yasal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süresi</a:t>
            </a:r>
            <a:r>
              <a:rPr lang="en-US" altLang="tr-TR" sz="1800" b="0" dirty="0">
                <a:solidFill>
                  <a:schemeClr val="tx1"/>
                </a:solidFill>
              </a:rPr>
              <a:t> 2 ay</a:t>
            </a:r>
          </a:p>
          <a:p>
            <a:pPr lvl="2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tr-TR" sz="1800" b="0" dirty="0"/>
              <a:t>4 </a:t>
            </a:r>
            <a:r>
              <a:rPr lang="en-US" altLang="tr-TR" sz="1800" b="0" dirty="0" err="1"/>
              <a:t>hafta</a:t>
            </a:r>
            <a:r>
              <a:rPr lang="en-US" altLang="tr-TR" sz="1800" b="0" dirty="0"/>
              <a:t> </a:t>
            </a:r>
            <a:r>
              <a:rPr lang="en-US" altLang="tr-TR" sz="1800" b="0" dirty="0" err="1"/>
              <a:t>teorik</a:t>
            </a:r>
            <a:r>
              <a:rPr lang="en-US" altLang="tr-TR" sz="1800" b="0" dirty="0"/>
              <a:t> </a:t>
            </a:r>
          </a:p>
          <a:p>
            <a:pPr lvl="2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tr-TR" sz="1800" b="0" dirty="0"/>
              <a:t>4 </a:t>
            </a:r>
            <a:r>
              <a:rPr lang="en-US" altLang="tr-TR" sz="1800" b="0" dirty="0" err="1"/>
              <a:t>hafta</a:t>
            </a:r>
            <a:r>
              <a:rPr lang="en-US" altLang="tr-TR" sz="1800" b="0" dirty="0"/>
              <a:t> </a:t>
            </a:r>
            <a:r>
              <a:rPr lang="en-US" altLang="tr-TR" sz="1800" b="0" dirty="0" err="1"/>
              <a:t>merkezde</a:t>
            </a:r>
            <a:r>
              <a:rPr lang="en-US" altLang="tr-TR" sz="1800" b="0" dirty="0"/>
              <a:t> hasta </a:t>
            </a:r>
            <a:r>
              <a:rPr lang="en-US" altLang="tr-TR" sz="1800" b="0" dirty="0" err="1"/>
              <a:t>tek</a:t>
            </a:r>
            <a:r>
              <a:rPr lang="en-US" altLang="tr-TR" sz="1800" b="0" dirty="0"/>
              <a:t> </a:t>
            </a:r>
            <a:r>
              <a:rPr lang="en-US" altLang="tr-TR" sz="1800" b="0" dirty="0" err="1"/>
              <a:t>başına</a:t>
            </a:r>
            <a:r>
              <a:rPr lang="en-US" altLang="tr-TR" sz="1800" b="0" dirty="0"/>
              <a:t> self-care </a:t>
            </a:r>
            <a:r>
              <a:rPr lang="en-US" altLang="tr-TR" sz="1800" b="0" dirty="0" err="1"/>
              <a:t>hemodiyaliz</a:t>
            </a:r>
            <a:r>
              <a:rPr lang="en-US" altLang="tr-TR" sz="1800" b="0" dirty="0"/>
              <a:t> </a:t>
            </a:r>
            <a:r>
              <a:rPr lang="en-US" altLang="tr-TR" sz="1800" b="0" dirty="0" err="1"/>
              <a:t>uygulaması</a:t>
            </a:r>
            <a:r>
              <a:rPr lang="en-US" altLang="tr-TR" sz="1800" b="0" dirty="0"/>
              <a:t> </a:t>
            </a:r>
            <a:r>
              <a:rPr lang="en-US" altLang="tr-TR" sz="1800" b="0" dirty="0" err="1"/>
              <a:t>yapabilmeli</a:t>
            </a:r>
            <a:r>
              <a:rPr lang="en-US" altLang="tr-TR" sz="1800" b="0" dirty="0"/>
              <a:t> </a:t>
            </a:r>
          </a:p>
          <a:p>
            <a:pPr marL="0" indent="-228600">
              <a:lnSpc>
                <a:spcPct val="90000"/>
              </a:lnSpc>
            </a:pPr>
            <a:endParaRPr lang="en-US" altLang="tr-TR" sz="1800" b="0" dirty="0">
              <a:solidFill>
                <a:schemeClr val="tx1"/>
              </a:solidFill>
            </a:endParaRPr>
          </a:p>
          <a:p>
            <a:pPr marL="0" indent="-228600">
              <a:lnSpc>
                <a:spcPct val="90000"/>
              </a:lnSpc>
            </a:pPr>
            <a:endParaRPr lang="en-US" altLang="tr-TR" sz="1800" b="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</a:pPr>
            <a:r>
              <a:rPr lang="en-US" altLang="tr-TR" sz="1800" b="0" dirty="0">
                <a:solidFill>
                  <a:schemeClr val="tx1"/>
                </a:solidFill>
              </a:rPr>
              <a:t>Ev </a:t>
            </a:r>
            <a:r>
              <a:rPr lang="en-US" altLang="tr-TR" sz="1800" b="0" dirty="0" err="1">
                <a:solidFill>
                  <a:schemeClr val="tx1"/>
                </a:solidFill>
              </a:rPr>
              <a:t>hemodiyalizi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ekibinin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tamamının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onayının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  <a:r>
              <a:rPr lang="en-US" altLang="tr-TR" sz="1800" b="0" dirty="0" err="1">
                <a:solidFill>
                  <a:schemeClr val="tx1"/>
                </a:solidFill>
              </a:rPr>
              <a:t>bulunduğu</a:t>
            </a:r>
            <a:r>
              <a:rPr lang="en-US" altLang="tr-TR" sz="1800" b="0" dirty="0">
                <a:solidFill>
                  <a:schemeClr val="tx1"/>
                </a:solidFill>
              </a:rPr>
              <a:t> </a:t>
            </a:r>
          </a:p>
          <a:p>
            <a:pPr marL="0" indent="-228600">
              <a:lnSpc>
                <a:spcPct val="90000"/>
              </a:lnSpc>
            </a:pPr>
            <a:r>
              <a:rPr lang="en-US" altLang="tr-TR" sz="1800" b="0" dirty="0">
                <a:solidFill>
                  <a:schemeClr val="tx1"/>
                </a:solidFill>
              </a:rPr>
              <a:t>‘</a:t>
            </a:r>
            <a:r>
              <a:rPr lang="en-US" altLang="tr-TR" sz="1800" i="1" dirty="0">
                <a:solidFill>
                  <a:schemeClr val="tx1"/>
                </a:solidFill>
              </a:rPr>
              <a:t>Ev Hemodiyalizi </a:t>
            </a:r>
            <a:r>
              <a:rPr lang="en-US" altLang="tr-TR" sz="1800" i="1" dirty="0" err="1">
                <a:solidFill>
                  <a:schemeClr val="tx1"/>
                </a:solidFill>
              </a:rPr>
              <a:t>Yeterlilik</a:t>
            </a:r>
            <a:r>
              <a:rPr lang="en-US" altLang="tr-TR" sz="1800" i="1" dirty="0">
                <a:solidFill>
                  <a:schemeClr val="tx1"/>
                </a:solidFill>
              </a:rPr>
              <a:t> </a:t>
            </a:r>
            <a:r>
              <a:rPr lang="en-US" altLang="tr-TR" sz="1800" i="1" dirty="0" err="1">
                <a:solidFill>
                  <a:schemeClr val="tx1"/>
                </a:solidFill>
              </a:rPr>
              <a:t>Belgesi</a:t>
            </a:r>
            <a:r>
              <a:rPr lang="en-US" altLang="tr-TR" sz="1800" b="0" dirty="0">
                <a:solidFill>
                  <a:schemeClr val="tx1"/>
                </a:solidFill>
              </a:rPr>
              <a:t>’  </a:t>
            </a:r>
            <a:r>
              <a:rPr lang="en-US" altLang="tr-TR" sz="1800" b="0" dirty="0" err="1">
                <a:solidFill>
                  <a:schemeClr val="tx1"/>
                </a:solidFill>
              </a:rPr>
              <a:t>düzenlenir</a:t>
            </a:r>
            <a:r>
              <a:rPr lang="en-US" altLang="tr-TR" sz="1800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590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3A286E1-0AC5-4700-AE6C-9BA179034178}" type="datetime1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10/11/2022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EECE21-DF2B-4174-9535-EC724E2E5A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97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>
          <a:xfrm>
            <a:off x="3505200" y="6356350"/>
            <a:ext cx="3429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Ev Hemodiyalizi © Copyright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srgbClr val="FFFFFF"/>
                </a:solidFill>
                <a:latin typeface="Calibri" panose="020F0502020204030204"/>
              </a:rPr>
              <a:t>Page </a:t>
            </a:r>
            <a:fld id="{77E3DA0F-D8C2-4967-AB72-044E9F53E6E2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06492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35623074-ECB1-45AF-8835-959536D637E9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66" name="think-cell Folie" r:id="rId7" imgW="306" imgH="306" progId="TCLayout.ActiveDocument.1">
                  <p:embed/>
                </p:oleObj>
              </mc:Choice>
              <mc:Fallback>
                <p:oleObj name="think-cell Folie" r:id="rId7" imgW="306" imgH="306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35623074-ECB1-45AF-8835-959536D637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61526189-5756-4540-8190-857DDCDE1073}"/>
              </a:ext>
            </a:extLst>
          </p:cNvPr>
          <p:cNvSpPr/>
          <p:nvPr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5C448C4-52F5-449E-A051-D91E556908B0}"/>
              </a:ext>
            </a:extLst>
          </p:cNvPr>
          <p:cNvGrpSpPr/>
          <p:nvPr/>
        </p:nvGrpSpPr>
        <p:grpSpPr bwMode="gray">
          <a:xfrm>
            <a:off x="587375" y="1268413"/>
            <a:ext cx="1800000" cy="1296000"/>
            <a:chOff x="587375" y="1268413"/>
            <a:chExt cx="1436584" cy="2005076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88B42BDD-FBF4-4A60-B0D8-21BF05BBD1D3}"/>
                </a:ext>
              </a:extLst>
            </p:cNvPr>
            <p:cNvSpPr/>
            <p:nvPr/>
          </p:nvSpPr>
          <p:spPr bwMode="gray">
            <a:xfrm>
              <a:off x="587375" y="1268413"/>
              <a:ext cx="1436584" cy="2005076"/>
            </a:xfrm>
            <a:prstGeom prst="rect">
              <a:avLst/>
            </a:prstGeom>
            <a:solidFill>
              <a:schemeClr val="tx2"/>
            </a:solidFill>
          </p:spPr>
          <p:txBody>
            <a:bodyPr lIns="180000" tIns="576000" rIns="72000" bIns="72000" anchor="t">
              <a:no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+mj-lt"/>
                </a:rPr>
                <a:t>Ev </a:t>
              </a:r>
              <a:r>
                <a:rPr lang="en-GB" dirty="0" err="1">
                  <a:solidFill>
                    <a:schemeClr val="bg1"/>
                  </a:solidFill>
                  <a:latin typeface="+mj-lt"/>
                </a:rPr>
                <a:t>Keşfi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546AF2A5-E375-4C58-B78B-36D03DAEA0F6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587375" y="1791776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platzhalter 7">
              <a:extLst>
                <a:ext uri="{FF2B5EF4-FFF2-40B4-BE49-F238E27FC236}">
                  <a16:creationId xmlns:a16="http://schemas.microsoft.com/office/drawing/2014/main" id="{B4D9BE2F-F27E-47E1-A6B3-E4ABFBA73A3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148292" y="137140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000" kern="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17" name="Pfeil: Chevron 16">
            <a:extLst>
              <a:ext uri="{FF2B5EF4-FFF2-40B4-BE49-F238E27FC236}">
                <a16:creationId xmlns:a16="http://schemas.microsoft.com/office/drawing/2014/main" id="{9F675B77-4636-44B6-AB2E-040A57B508C5}"/>
              </a:ext>
            </a:extLst>
          </p:cNvPr>
          <p:cNvSpPr/>
          <p:nvPr/>
        </p:nvSpPr>
        <p:spPr bwMode="gray">
          <a:xfrm>
            <a:off x="2601412" y="2200902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18DCDB4-7C66-4DD7-9FD7-00588223372D}"/>
              </a:ext>
            </a:extLst>
          </p:cNvPr>
          <p:cNvGrpSpPr/>
          <p:nvPr/>
        </p:nvGrpSpPr>
        <p:grpSpPr bwMode="gray">
          <a:xfrm>
            <a:off x="2915583" y="1289127"/>
            <a:ext cx="1800000" cy="1296000"/>
            <a:chOff x="2503508" y="1268412"/>
            <a:chExt cx="1436584" cy="1993637"/>
          </a:xfrm>
        </p:grpSpPr>
        <p:sp>
          <p:nvSpPr>
            <p:cNvPr id="75" name="Rechteck 13">
              <a:extLst>
                <a:ext uri="{FF2B5EF4-FFF2-40B4-BE49-F238E27FC236}">
                  <a16:creationId xmlns:a16="http://schemas.microsoft.com/office/drawing/2014/main" id="{1B57CF82-A844-4F08-847E-5B9F37133D06}"/>
                </a:ext>
              </a:extLst>
            </p:cNvPr>
            <p:cNvSpPr/>
            <p:nvPr/>
          </p:nvSpPr>
          <p:spPr bwMode="gray">
            <a:xfrm>
              <a:off x="2503508" y="1268412"/>
              <a:ext cx="1436584" cy="1993637"/>
            </a:xfrm>
            <a:prstGeom prst="rect">
              <a:avLst/>
            </a:prstGeom>
            <a:solidFill>
              <a:schemeClr val="accent2"/>
            </a:solidFill>
          </p:spPr>
          <p:txBody>
            <a:bodyPr lIns="72000" tIns="576000" rIns="72000" bIns="72000" anchor="t">
              <a:noAutofit/>
            </a:bodyPr>
            <a:lstStyle/>
            <a:p>
              <a:pPr algn="ctr"/>
              <a:r>
                <a:rPr lang="en-GB" altLang="tr-TR" sz="1800" dirty="0" err="1">
                  <a:solidFill>
                    <a:srgbClr val="0038A9"/>
                  </a:solidFill>
                </a:rPr>
                <a:t>Cihazların</a:t>
              </a:r>
              <a:r>
                <a:rPr lang="en-GB" altLang="tr-TR" sz="1800" dirty="0">
                  <a:solidFill>
                    <a:srgbClr val="0038A9"/>
                  </a:solidFill>
                </a:rPr>
                <a:t> </a:t>
              </a:r>
              <a:r>
                <a:rPr lang="en-GB" altLang="tr-TR" sz="1800" dirty="0" err="1">
                  <a:solidFill>
                    <a:srgbClr val="0038A9"/>
                  </a:solidFill>
                </a:rPr>
                <a:t>talebi</a:t>
              </a:r>
              <a:endParaRPr lang="en-GB" altLang="tr-TR" sz="1800" dirty="0">
                <a:solidFill>
                  <a:srgbClr val="0038A9"/>
                </a:solidFill>
              </a:endParaRPr>
            </a:p>
          </p:txBody>
        </p:sp>
        <p:cxnSp>
          <p:nvCxnSpPr>
            <p:cNvPr id="76" name="Gerader Verbinder 15">
              <a:extLst>
                <a:ext uri="{FF2B5EF4-FFF2-40B4-BE49-F238E27FC236}">
                  <a16:creationId xmlns:a16="http://schemas.microsoft.com/office/drawing/2014/main" id="{27E9083C-61EC-48B9-AEC0-B8781BFC1358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2503508" y="1791776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7" name="Textplatzhalter 7">
              <a:extLst>
                <a:ext uri="{FF2B5EF4-FFF2-40B4-BE49-F238E27FC236}">
                  <a16:creationId xmlns:a16="http://schemas.microsoft.com/office/drawing/2014/main" id="{E7224850-FB76-486A-8CCF-9C30B900D198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3064425" y="137140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74" name="Pfeil: Chevron 16">
            <a:extLst>
              <a:ext uri="{FF2B5EF4-FFF2-40B4-BE49-F238E27FC236}">
                <a16:creationId xmlns:a16="http://schemas.microsoft.com/office/drawing/2014/main" id="{8393C866-E493-4EF0-96AD-0F1A2B9F4897}"/>
              </a:ext>
            </a:extLst>
          </p:cNvPr>
          <p:cNvSpPr/>
          <p:nvPr/>
        </p:nvSpPr>
        <p:spPr bwMode="gray">
          <a:xfrm>
            <a:off x="4893636" y="2200902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AE7C54B-9DD2-476D-9882-AD6B69BCE5CA}"/>
              </a:ext>
            </a:extLst>
          </p:cNvPr>
          <p:cNvGrpSpPr/>
          <p:nvPr/>
        </p:nvGrpSpPr>
        <p:grpSpPr bwMode="gray">
          <a:xfrm>
            <a:off x="5224310" y="1286870"/>
            <a:ext cx="1800000" cy="1296000"/>
            <a:chOff x="4419641" y="1268413"/>
            <a:chExt cx="1436584" cy="1756396"/>
          </a:xfrm>
        </p:grpSpPr>
        <p:sp>
          <p:nvSpPr>
            <p:cNvPr id="81" name="Rechteck 13">
              <a:extLst>
                <a:ext uri="{FF2B5EF4-FFF2-40B4-BE49-F238E27FC236}">
                  <a16:creationId xmlns:a16="http://schemas.microsoft.com/office/drawing/2014/main" id="{DC2FFAD1-9703-4431-8C89-8BD8EE7E88EE}"/>
                </a:ext>
              </a:extLst>
            </p:cNvPr>
            <p:cNvSpPr/>
            <p:nvPr/>
          </p:nvSpPr>
          <p:spPr bwMode="gray">
            <a:xfrm>
              <a:off x="4419641" y="1268413"/>
              <a:ext cx="1436584" cy="1756396"/>
            </a:xfrm>
            <a:prstGeom prst="rect">
              <a:avLst/>
            </a:prstGeom>
            <a:solidFill>
              <a:schemeClr val="accent3"/>
            </a:solidFill>
          </p:spPr>
          <p:txBody>
            <a:bodyPr lIns="180000" tIns="720000" rIns="72000" bIns="72000" anchor="t">
              <a:noAutofit/>
            </a:bodyPr>
            <a:lstStyle/>
            <a:p>
              <a:pPr>
                <a:lnSpc>
                  <a:spcPct val="150000"/>
                </a:lnSpc>
              </a:pPr>
              <a:endParaRPr lang="en-GB" altLang="tr-TR" sz="1600" b="0" dirty="0">
                <a:solidFill>
                  <a:srgbClr val="0038A9"/>
                </a:solidFill>
              </a:endParaRPr>
            </a:p>
          </p:txBody>
        </p:sp>
        <p:cxnSp>
          <p:nvCxnSpPr>
            <p:cNvPr id="82" name="Gerader Verbinder 15">
              <a:extLst>
                <a:ext uri="{FF2B5EF4-FFF2-40B4-BE49-F238E27FC236}">
                  <a16:creationId xmlns:a16="http://schemas.microsoft.com/office/drawing/2014/main" id="{74C5A0A3-169C-45B9-903D-A31FC8EAF086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4419641" y="1791776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3" name="Textplatzhalter 7">
              <a:extLst>
                <a:ext uri="{FF2B5EF4-FFF2-40B4-BE49-F238E27FC236}">
                  <a16:creationId xmlns:a16="http://schemas.microsoft.com/office/drawing/2014/main" id="{1BB98A5F-6A20-4F31-A723-795BD1EADA9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4980558" y="137140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80" name="Pfeil: Chevron 16">
            <a:extLst>
              <a:ext uri="{FF2B5EF4-FFF2-40B4-BE49-F238E27FC236}">
                <a16:creationId xmlns:a16="http://schemas.microsoft.com/office/drawing/2014/main" id="{F479B2F2-E38D-4662-A3B5-A30D686E024E}"/>
              </a:ext>
            </a:extLst>
          </p:cNvPr>
          <p:cNvSpPr/>
          <p:nvPr/>
        </p:nvSpPr>
        <p:spPr bwMode="gray">
          <a:xfrm>
            <a:off x="7232933" y="2220487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C38106F-B3E4-4F16-83AB-76F228CD2557}"/>
              </a:ext>
            </a:extLst>
          </p:cNvPr>
          <p:cNvGrpSpPr/>
          <p:nvPr/>
        </p:nvGrpSpPr>
        <p:grpSpPr bwMode="gray">
          <a:xfrm>
            <a:off x="7484245" y="1319152"/>
            <a:ext cx="1868715" cy="1296000"/>
            <a:chOff x="6266379" y="1287042"/>
            <a:chExt cx="1491426" cy="1271156"/>
          </a:xfrm>
        </p:grpSpPr>
        <p:sp>
          <p:nvSpPr>
            <p:cNvPr id="87" name="Rechteck 13">
              <a:extLst>
                <a:ext uri="{FF2B5EF4-FFF2-40B4-BE49-F238E27FC236}">
                  <a16:creationId xmlns:a16="http://schemas.microsoft.com/office/drawing/2014/main" id="{8AFE9C9B-4692-4C71-B480-B7FCCFA3E30B}"/>
                </a:ext>
              </a:extLst>
            </p:cNvPr>
            <p:cNvSpPr/>
            <p:nvPr/>
          </p:nvSpPr>
          <p:spPr bwMode="gray">
            <a:xfrm>
              <a:off x="6266379" y="1287042"/>
              <a:ext cx="1436584" cy="1271156"/>
            </a:xfrm>
            <a:prstGeom prst="rect">
              <a:avLst/>
            </a:prstGeom>
            <a:solidFill>
              <a:schemeClr val="accent4"/>
            </a:solidFill>
          </p:spPr>
          <p:txBody>
            <a:bodyPr lIns="180000" tIns="504000" rIns="72000" bIns="72000" anchor="t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GB" dirty="0">
                  <a:solidFill>
                    <a:schemeClr val="bg1"/>
                  </a:solidFill>
                </a:rPr>
                <a:t>ISM </a:t>
              </a:r>
              <a:r>
                <a:rPr lang="en-GB" dirty="0" err="1">
                  <a:solidFill>
                    <a:schemeClr val="bg1"/>
                  </a:solidFill>
                </a:rPr>
                <a:t>Dosyası</a:t>
              </a:r>
              <a:endParaRPr lang="en-GB" dirty="0">
                <a:solidFill>
                  <a:schemeClr val="bg1"/>
                </a:solidFill>
                <a:latin typeface="+mj-lt"/>
              </a:endParaRPr>
            </a:p>
            <a:p>
              <a:pPr algn="ctr"/>
              <a:endParaRPr lang="en-GB" dirty="0">
                <a:solidFill>
                  <a:schemeClr val="bg1"/>
                </a:solidFill>
                <a:latin typeface="+mj-lt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88" name="Gerader Verbinder 15">
              <a:extLst>
                <a:ext uri="{FF2B5EF4-FFF2-40B4-BE49-F238E27FC236}">
                  <a16:creationId xmlns:a16="http://schemas.microsoft.com/office/drawing/2014/main" id="{24A048BC-F54E-4F55-94DF-4AF5D236A014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6320868" y="1658308"/>
              <a:ext cx="1436937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9" name="Textplatzhalter 7">
              <a:extLst>
                <a:ext uri="{FF2B5EF4-FFF2-40B4-BE49-F238E27FC236}">
                  <a16:creationId xmlns:a16="http://schemas.microsoft.com/office/drawing/2014/main" id="{CCA1F9DA-EEBF-4B46-9A00-6D7BE83044AA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816650" y="1328129"/>
              <a:ext cx="336043" cy="317371"/>
            </a:xfrm>
            <a:prstGeom prst="rect">
              <a:avLst/>
            </a:prstGeom>
          </p:spPr>
          <p:txBody>
            <a:bodyPr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86" name="Pfeil: Chevron 16">
            <a:extLst>
              <a:ext uri="{FF2B5EF4-FFF2-40B4-BE49-F238E27FC236}">
                <a16:creationId xmlns:a16="http://schemas.microsoft.com/office/drawing/2014/main" id="{3E1ECFA6-5105-492E-A52C-BB9E7E208892}"/>
              </a:ext>
            </a:extLst>
          </p:cNvPr>
          <p:cNvSpPr/>
          <p:nvPr/>
        </p:nvSpPr>
        <p:spPr bwMode="gray">
          <a:xfrm>
            <a:off x="9581445" y="2200902"/>
            <a:ext cx="153215" cy="252353"/>
          </a:xfrm>
          <a:prstGeom prst="chevron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1" charset="-128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62FED2B-A508-42E6-B167-0886E31F3D58}"/>
              </a:ext>
            </a:extLst>
          </p:cNvPr>
          <p:cNvGrpSpPr/>
          <p:nvPr/>
        </p:nvGrpSpPr>
        <p:grpSpPr bwMode="gray">
          <a:xfrm>
            <a:off x="9803375" y="1286870"/>
            <a:ext cx="1800000" cy="1296000"/>
            <a:chOff x="8251907" y="1268413"/>
            <a:chExt cx="1436584" cy="2005076"/>
          </a:xfrm>
        </p:grpSpPr>
        <p:sp>
          <p:nvSpPr>
            <p:cNvPr id="93" name="Rechteck 13">
              <a:extLst>
                <a:ext uri="{FF2B5EF4-FFF2-40B4-BE49-F238E27FC236}">
                  <a16:creationId xmlns:a16="http://schemas.microsoft.com/office/drawing/2014/main" id="{CA79F4FE-803A-4F1B-B892-29BC94DF1A30}"/>
                </a:ext>
              </a:extLst>
            </p:cNvPr>
            <p:cNvSpPr/>
            <p:nvPr/>
          </p:nvSpPr>
          <p:spPr bwMode="gray">
            <a:xfrm>
              <a:off x="8251907" y="1268413"/>
              <a:ext cx="1436584" cy="2005076"/>
            </a:xfrm>
            <a:prstGeom prst="rect">
              <a:avLst/>
            </a:prstGeom>
            <a:solidFill>
              <a:schemeClr val="accent5"/>
            </a:solidFill>
          </p:spPr>
          <p:txBody>
            <a:bodyPr lIns="180000" tIns="576000" rIns="72000" bIns="720000" anchor="t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GB" altLang="tr-TR" sz="1800" b="0" dirty="0">
                  <a:solidFill>
                    <a:srgbClr val="0038A9"/>
                  </a:solidFill>
                </a:rPr>
                <a:t>Eve </a:t>
              </a:r>
              <a:r>
                <a:rPr lang="en-GB" altLang="tr-TR" sz="1800" b="0" dirty="0" err="1">
                  <a:solidFill>
                    <a:srgbClr val="0038A9"/>
                  </a:solidFill>
                </a:rPr>
                <a:t>Çıkış</a:t>
              </a:r>
              <a:endParaRPr lang="en-GB" altLang="tr-TR" sz="1800" b="0" dirty="0">
                <a:solidFill>
                  <a:srgbClr val="0038A9"/>
                </a:solidFill>
              </a:endParaRPr>
            </a:p>
          </p:txBody>
        </p:sp>
        <p:cxnSp>
          <p:nvCxnSpPr>
            <p:cNvPr id="94" name="Gerader Verbinder 15">
              <a:extLst>
                <a:ext uri="{FF2B5EF4-FFF2-40B4-BE49-F238E27FC236}">
                  <a16:creationId xmlns:a16="http://schemas.microsoft.com/office/drawing/2014/main" id="{CAC1D039-9E69-4D44-8832-7DA4E79E1086}"/>
                </a:ext>
              </a:extLst>
            </p:cNvPr>
            <p:cNvCxnSpPr>
              <a:cxnSpLocks/>
            </p:cNvCxnSpPr>
            <p:nvPr/>
          </p:nvCxnSpPr>
          <p:spPr bwMode="gray">
            <a:xfrm flipH="1">
              <a:off x="8251907" y="1861513"/>
              <a:ext cx="143658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5" name="Textplatzhalter 7">
              <a:extLst>
                <a:ext uri="{FF2B5EF4-FFF2-40B4-BE49-F238E27FC236}">
                  <a16:creationId xmlns:a16="http://schemas.microsoft.com/office/drawing/2014/main" id="{1559DC4B-334C-4A09-A2EA-74D98EC66CF9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812824" y="1371409"/>
              <a:ext cx="336043" cy="317371"/>
            </a:xfrm>
            <a:prstGeom prst="rect">
              <a:avLst/>
            </a:prstGeom>
          </p:spPr>
          <p:txBody>
            <a:bodyPr tIns="720000" bIns="720000" anchor="ctr"/>
            <a:lstStyle>
              <a:lvl1pPr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b="1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rtl="0" eaLnBrk="1" fontAlgn="base" hangingPunct="1">
                <a:spcBef>
                  <a:spcPts val="300"/>
                </a:spcBef>
                <a:spcAft>
                  <a:spcPts val="200"/>
                </a:spcAft>
                <a:tabLst>
                  <a:tab pos="381000" algn="l"/>
                  <a:tab pos="762000" algn="l"/>
                </a:tabLst>
                <a:defRPr lang="en-US" sz="1800" dirty="0" smtClean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82563" indent="-18256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tabLst/>
                <a:defRPr lang="en-US" sz="1600" dirty="0" smtClean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449263" indent="-268288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tx2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625475" indent="-176213" algn="l" rtl="0" eaLnBrk="1" fontAlgn="base" hangingPunct="1">
                <a:spcBef>
                  <a:spcPts val="300"/>
                </a:spcBef>
                <a:spcAft>
                  <a:spcPts val="200"/>
                </a:spcAft>
                <a:buClr>
                  <a:schemeClr val="accent4"/>
                </a:buClr>
                <a:buFont typeface="Verdana" panose="020B0604030504040204" pitchFamily="34" charset="0"/>
                <a:buChar char="‒"/>
                <a:tabLst/>
                <a:defRPr lang="en-US" sz="1400" dirty="0" smtClean="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2192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6pPr>
              <a:lvl7pPr marL="16764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7pPr>
              <a:lvl8pPr marL="21336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8pPr>
              <a:lvl9pPr marL="2590800" algn="l" rtl="0" eaLnBrk="1" fontAlgn="base" hangingPunct="1">
                <a:spcBef>
                  <a:spcPct val="20000"/>
                </a:spcBef>
                <a:spcAft>
                  <a:spcPct val="0"/>
                </a:spcAft>
                <a:tabLst>
                  <a:tab pos="381000" algn="l"/>
                  <a:tab pos="762000" algn="l"/>
                </a:tabLst>
                <a:defRPr>
                  <a:solidFill>
                    <a:schemeClr val="tx1"/>
                  </a:solidFill>
                  <a:latin typeface="Arial" charset="0"/>
                  <a:ea typeface="+mn-ea"/>
                </a:defRPr>
              </a:lvl9pPr>
            </a:lstStyle>
            <a:p>
              <a:pPr algn="ctr"/>
              <a:r>
                <a:rPr lang="en-US" sz="2400" kern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4FEDFC9-6D21-4794-91C6-D8FF97E23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dirty="0"/>
              <a:t>Page </a:t>
            </a:r>
            <a:fld id="{2CB2E8EB-2C5B-4D97-B458-C472B19B0559}" type="slidenum">
              <a:rPr lang="en-US" smtClean="0"/>
              <a:pPr/>
              <a:t>22</a:t>
            </a:fld>
            <a:endParaRPr lang="en-US" dirty="0"/>
          </a:p>
        </p:txBody>
      </p:sp>
      <p:cxnSp>
        <p:nvCxnSpPr>
          <p:cNvPr id="52" name="Gerader Verbinder 15">
            <a:extLst>
              <a:ext uri="{FF2B5EF4-FFF2-40B4-BE49-F238E27FC236}">
                <a16:creationId xmlns:a16="http://schemas.microsoft.com/office/drawing/2014/main" id="{D5E023F7-1CCC-47F8-9848-2F41CAC64C58}"/>
              </a:ext>
            </a:extLst>
          </p:cNvPr>
          <p:cNvCxnSpPr>
            <a:cxnSpLocks/>
          </p:cNvCxnSpPr>
          <p:nvPr/>
        </p:nvCxnSpPr>
        <p:spPr bwMode="gray">
          <a:xfrm flipH="1">
            <a:off x="598021" y="3944651"/>
            <a:ext cx="143658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Rechteck 66">
            <a:extLst>
              <a:ext uri="{FF2B5EF4-FFF2-40B4-BE49-F238E27FC236}">
                <a16:creationId xmlns:a16="http://schemas.microsoft.com/office/drawing/2014/main" id="{9E027DB4-C693-4B79-9DD7-8DACDE7E698B}"/>
              </a:ext>
            </a:extLst>
          </p:cNvPr>
          <p:cNvSpPr/>
          <p:nvPr/>
        </p:nvSpPr>
        <p:spPr bwMode="gray">
          <a:xfrm>
            <a:off x="5239418" y="2694489"/>
            <a:ext cx="1784892" cy="3258157"/>
          </a:xfrm>
          <a:prstGeom prst="rect">
            <a:avLst/>
          </a:prstGeom>
          <a:noFill/>
          <a:ln w="6350">
            <a:solidFill>
              <a:srgbClr val="B2C3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89A3D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8" name="Rechteck 68">
            <a:extLst>
              <a:ext uri="{FF2B5EF4-FFF2-40B4-BE49-F238E27FC236}">
                <a16:creationId xmlns:a16="http://schemas.microsoft.com/office/drawing/2014/main" id="{EB93D3FD-73CD-4ABB-BD0E-C55EB24BB7A7}"/>
              </a:ext>
            </a:extLst>
          </p:cNvPr>
          <p:cNvSpPr/>
          <p:nvPr/>
        </p:nvSpPr>
        <p:spPr bwMode="gray">
          <a:xfrm>
            <a:off x="7499479" y="2759439"/>
            <a:ext cx="1857034" cy="3194192"/>
          </a:xfrm>
          <a:prstGeom prst="rect">
            <a:avLst/>
          </a:prstGeom>
          <a:noFill/>
          <a:ln w="6350">
            <a:solidFill>
              <a:srgbClr val="4A5F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4000" rIns="3600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Dilekçe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HD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raporu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nefrolog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raporu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evHD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yeterlilik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belgesi</a:t>
            </a:r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Hasta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onam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formu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Ev HD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ekibi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iletişim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bilgileri</a:t>
            </a:r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Alt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yapı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keşif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uygunluk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cihazların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ilk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çalıtırma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faturalar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teslim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tutanakları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4A5F7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9" name="Rechteck 69">
            <a:extLst>
              <a:ext uri="{FF2B5EF4-FFF2-40B4-BE49-F238E27FC236}">
                <a16:creationId xmlns:a16="http://schemas.microsoft.com/office/drawing/2014/main" id="{27068772-154E-41A6-8C41-A1F0CDE97880}"/>
              </a:ext>
            </a:extLst>
          </p:cNvPr>
          <p:cNvSpPr/>
          <p:nvPr/>
        </p:nvSpPr>
        <p:spPr bwMode="gray">
          <a:xfrm>
            <a:off x="587374" y="2703422"/>
            <a:ext cx="1781321" cy="3251482"/>
          </a:xfrm>
          <a:prstGeom prst="rect">
            <a:avLst/>
          </a:prstGeom>
          <a:noFill/>
          <a:ln w="6350">
            <a:solidFill>
              <a:srgbClr val="0033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Elektrik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alt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yapısı</a:t>
            </a:r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Cihazın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kurulacağı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yerin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belirlenmesi</a:t>
            </a:r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arıtma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cihazının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kurukacağı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yerin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belirlenmesi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hazırlanması</a:t>
            </a:r>
            <a:endParaRPr lang="tr-TR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200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200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0" name="Rechteck 76">
            <a:extLst>
              <a:ext uri="{FF2B5EF4-FFF2-40B4-BE49-F238E27FC236}">
                <a16:creationId xmlns:a16="http://schemas.microsoft.com/office/drawing/2014/main" id="{E9D07859-8E58-438E-A84A-794BADADDC36}"/>
              </a:ext>
            </a:extLst>
          </p:cNvPr>
          <p:cNvSpPr/>
          <p:nvPr/>
        </p:nvSpPr>
        <p:spPr bwMode="gray">
          <a:xfrm>
            <a:off x="2915582" y="2701165"/>
            <a:ext cx="1799999" cy="3251482"/>
          </a:xfrm>
          <a:prstGeom prst="rect">
            <a:avLst/>
          </a:prstGeom>
          <a:noFill/>
          <a:ln w="6350">
            <a:solidFill>
              <a:srgbClr val="6688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4000" rIns="0" rtlCol="0" anchor="t"/>
          <a:lstStyle/>
          <a:p>
            <a:endParaRPr lang="en-GB" sz="11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chemeClr val="tx1"/>
                </a:solidFill>
              </a:rPr>
              <a:t>Eğitim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sonu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evde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hazır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olacak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şekilde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talep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yapılır</a:t>
            </a:r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</a:rPr>
              <a:t>Ev HD </a:t>
            </a:r>
            <a:r>
              <a:rPr lang="en-GB" sz="1400" dirty="0" err="1">
                <a:solidFill>
                  <a:schemeClr val="tx1"/>
                </a:solidFill>
              </a:rPr>
              <a:t>cihazı</a:t>
            </a:r>
            <a:r>
              <a:rPr lang="en-GB" sz="1400" dirty="0">
                <a:solidFill>
                  <a:schemeClr val="tx1"/>
                </a:solidFill>
              </a:rPr>
              <a:t> 7 </a:t>
            </a:r>
            <a:r>
              <a:rPr lang="en-GB" sz="1400" dirty="0" err="1">
                <a:solidFill>
                  <a:schemeClr val="tx1"/>
                </a:solidFill>
              </a:rPr>
              <a:t>yaş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altı</a:t>
            </a:r>
            <a:r>
              <a:rPr lang="en-GB" sz="1400" dirty="0">
                <a:solidFill>
                  <a:schemeClr val="tx1"/>
                </a:solidFill>
              </a:rPr>
              <a:t> </a:t>
            </a:r>
            <a:r>
              <a:rPr lang="en-GB" sz="1400" dirty="0" err="1">
                <a:solidFill>
                  <a:schemeClr val="tx1"/>
                </a:solidFill>
              </a:rPr>
              <a:t>olmalı</a:t>
            </a:r>
            <a:endParaRPr lang="en-GB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63" name="Rechteck 86">
            <a:extLst>
              <a:ext uri="{FF2B5EF4-FFF2-40B4-BE49-F238E27FC236}">
                <a16:creationId xmlns:a16="http://schemas.microsoft.com/office/drawing/2014/main" id="{B2436CA4-AE56-4E3A-89AB-51AEBD5C8761}"/>
              </a:ext>
            </a:extLst>
          </p:cNvPr>
          <p:cNvSpPr/>
          <p:nvPr/>
        </p:nvSpPr>
        <p:spPr bwMode="gray">
          <a:xfrm>
            <a:off x="9805429" y="2760698"/>
            <a:ext cx="1788549" cy="3164651"/>
          </a:xfrm>
          <a:prstGeom prst="rect">
            <a:avLst/>
          </a:prstGeom>
          <a:noFill/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3600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İlk 3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seans</a:t>
            </a:r>
            <a:r>
              <a:rPr lang="en-GB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refakat</a:t>
            </a:r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tx1"/>
                </a:solidFill>
              </a:rPr>
              <a:t>Hasta ve hasta yakınının 24 saat erişebileceği ev diyalizi ekibi telefonu</a:t>
            </a:r>
            <a:endParaRPr lang="en-GB" sz="14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tx1"/>
                </a:solidFill>
              </a:rPr>
              <a:t>Ayda bir ünitede değerlendirme, üç ayda bir evde değerlendirme</a:t>
            </a:r>
            <a:endParaRPr lang="en-US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5" name="Rechteck 42">
            <a:extLst>
              <a:ext uri="{FF2B5EF4-FFF2-40B4-BE49-F238E27FC236}">
                <a16:creationId xmlns:a16="http://schemas.microsoft.com/office/drawing/2014/main" id="{883F67D0-C231-49C6-B69D-7721EE936459}"/>
              </a:ext>
            </a:extLst>
          </p:cNvPr>
          <p:cNvSpPr/>
          <p:nvPr/>
        </p:nvSpPr>
        <p:spPr bwMode="gray">
          <a:xfrm>
            <a:off x="586125" y="725213"/>
            <a:ext cx="11017250" cy="429106"/>
          </a:xfrm>
          <a:prstGeom prst="rect">
            <a:avLst/>
          </a:prstGeom>
          <a:solidFill>
            <a:schemeClr val="tx2"/>
          </a:solidFill>
        </p:spPr>
        <p:txBody>
          <a:bodyPr lIns="288000" rIns="36000" anchor="ctr">
            <a:no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ALT YAPI - ONAY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8" name="Rechteck 42">
            <a:extLst>
              <a:ext uri="{FF2B5EF4-FFF2-40B4-BE49-F238E27FC236}">
                <a16:creationId xmlns:a16="http://schemas.microsoft.com/office/drawing/2014/main" id="{27ED031B-E233-4155-B4C6-58B5818F851A}"/>
              </a:ext>
            </a:extLst>
          </p:cNvPr>
          <p:cNvSpPr/>
          <p:nvPr/>
        </p:nvSpPr>
        <p:spPr bwMode="gray">
          <a:xfrm>
            <a:off x="623239" y="6122762"/>
            <a:ext cx="11017250" cy="45719"/>
          </a:xfrm>
          <a:prstGeom prst="rect">
            <a:avLst/>
          </a:prstGeom>
          <a:solidFill>
            <a:schemeClr val="tx2"/>
          </a:solidFill>
        </p:spPr>
        <p:txBody>
          <a:bodyPr lIns="684000" rIns="36000" anchor="ctr">
            <a:noAutofit/>
          </a:bodyPr>
          <a:lstStyle/>
          <a:p>
            <a:pPr algn="ctr"/>
            <a:endParaRPr lang="en-US" sz="28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DB8DFC-DF42-440F-BCCD-2FE76476D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5E90-C0EA-4ABD-AFE7-717E3F2ED729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BE6445-47AA-4EA2-A2F6-15F4FECB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487259-1EFA-4B01-87AB-E885CEBC202E}"/>
              </a:ext>
            </a:extLst>
          </p:cNvPr>
          <p:cNvSpPr txBox="1"/>
          <p:nvPr/>
        </p:nvSpPr>
        <p:spPr>
          <a:xfrm>
            <a:off x="5310183" y="1585966"/>
            <a:ext cx="1643360" cy="854625"/>
          </a:xfrm>
          <a:prstGeom prst="rect">
            <a:avLst/>
          </a:prstGeom>
          <a:noFill/>
        </p:spPr>
        <p:txBody>
          <a:bodyPr wrap="square" tIns="252000">
            <a:spAutoFit/>
          </a:bodyPr>
          <a:lstStyle/>
          <a:p>
            <a:r>
              <a:rPr lang="en-GB" altLang="tr-TR" sz="1800" dirty="0" err="1">
                <a:solidFill>
                  <a:srgbClr val="0038A9"/>
                </a:solidFill>
              </a:rPr>
              <a:t>Tesisatın</a:t>
            </a:r>
            <a:r>
              <a:rPr lang="en-GB" altLang="tr-TR" sz="1800" dirty="0">
                <a:solidFill>
                  <a:srgbClr val="0038A9"/>
                </a:solidFill>
              </a:rPr>
              <a:t> </a:t>
            </a:r>
            <a:r>
              <a:rPr lang="en-GB" altLang="tr-TR" sz="1800" dirty="0" err="1">
                <a:solidFill>
                  <a:srgbClr val="0038A9"/>
                </a:solidFill>
              </a:rPr>
              <a:t>hazırlanması</a:t>
            </a:r>
            <a:endParaRPr lang="en-GB" altLang="tr-TR" sz="1800" dirty="0">
              <a:solidFill>
                <a:srgbClr val="0038A9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D407FE7-CE15-480A-B596-B2B8059B9E05}"/>
              </a:ext>
            </a:extLst>
          </p:cNvPr>
          <p:cNvSpPr txBox="1"/>
          <p:nvPr/>
        </p:nvSpPr>
        <p:spPr>
          <a:xfrm>
            <a:off x="5239417" y="2701165"/>
            <a:ext cx="1784893" cy="338554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tr-TR" sz="1400" dirty="0" err="1"/>
              <a:t>Gereken</a:t>
            </a:r>
            <a:r>
              <a:rPr lang="en-GB" altLang="tr-TR" sz="1400" dirty="0"/>
              <a:t> </a:t>
            </a:r>
            <a:r>
              <a:rPr lang="en-GB" altLang="tr-TR" sz="1400" dirty="0" err="1"/>
              <a:t>sözleşmeler</a:t>
            </a:r>
            <a:r>
              <a:rPr lang="en-GB" altLang="tr-TR" sz="1400" dirty="0"/>
              <a:t> </a:t>
            </a:r>
            <a:r>
              <a:rPr lang="en-GB" altLang="tr-TR" sz="1400" dirty="0" err="1"/>
              <a:t>ilgili</a:t>
            </a:r>
            <a:r>
              <a:rPr lang="en-GB" altLang="tr-TR" sz="1400" dirty="0"/>
              <a:t> </a:t>
            </a:r>
            <a:r>
              <a:rPr lang="en-GB" altLang="tr-TR" sz="1400" dirty="0" err="1"/>
              <a:t>firmalarla</a:t>
            </a:r>
            <a:r>
              <a:rPr lang="en-GB" altLang="tr-TR" sz="1400" dirty="0"/>
              <a:t> </a:t>
            </a:r>
            <a:r>
              <a:rPr lang="en-GB" altLang="tr-TR" sz="1400" dirty="0" err="1"/>
              <a:t>yapılır</a:t>
            </a:r>
            <a:endParaRPr lang="en-GB" altLang="tr-TR" sz="1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altLang="tr-TR" sz="1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tr-TR" sz="1400" dirty="0" err="1"/>
              <a:t>Tespit</a:t>
            </a:r>
            <a:r>
              <a:rPr lang="en-GB" altLang="tr-TR" sz="1400" dirty="0"/>
              <a:t> </a:t>
            </a:r>
            <a:r>
              <a:rPr lang="en-GB" altLang="tr-TR" sz="1400" dirty="0" err="1"/>
              <a:t>edilen</a:t>
            </a:r>
            <a:r>
              <a:rPr lang="en-GB" altLang="tr-TR" sz="1400" dirty="0"/>
              <a:t> </a:t>
            </a:r>
            <a:r>
              <a:rPr lang="en-GB" altLang="tr-TR" sz="1400" dirty="0" err="1"/>
              <a:t>alanlar</a:t>
            </a:r>
            <a:r>
              <a:rPr lang="en-GB" altLang="tr-TR" sz="1400" dirty="0"/>
              <a:t> </a:t>
            </a:r>
            <a:r>
              <a:rPr lang="en-GB" altLang="tr-TR" sz="1400" dirty="0" err="1"/>
              <a:t>tesisata</a:t>
            </a:r>
            <a:r>
              <a:rPr lang="en-GB" altLang="tr-TR" sz="1400" dirty="0"/>
              <a:t> </a:t>
            </a:r>
            <a:r>
              <a:rPr lang="en-GB" altLang="tr-TR" sz="1400" dirty="0" err="1"/>
              <a:t>uygun</a:t>
            </a:r>
            <a:r>
              <a:rPr lang="en-GB" altLang="tr-TR" sz="1400" dirty="0"/>
              <a:t> hale </a:t>
            </a:r>
            <a:r>
              <a:rPr lang="en-GB" altLang="tr-TR" sz="1400" dirty="0" err="1"/>
              <a:t>getirilir</a:t>
            </a:r>
            <a:endParaRPr lang="en-GB" altLang="tr-TR" sz="1400" dirty="0"/>
          </a:p>
          <a:p>
            <a:pPr>
              <a:defRPr/>
            </a:pPr>
            <a:endParaRPr lang="en-GB" altLang="tr-TR" sz="1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tr-TR" sz="1400" dirty="0"/>
              <a:t>Teknik </a:t>
            </a:r>
            <a:r>
              <a:rPr lang="en-GB" altLang="tr-TR" sz="1400" dirty="0" err="1"/>
              <a:t>onaylar</a:t>
            </a:r>
            <a:r>
              <a:rPr lang="en-GB" altLang="tr-TR" sz="1400" dirty="0"/>
              <a:t> </a:t>
            </a:r>
            <a:r>
              <a:rPr lang="en-GB" altLang="tr-TR" sz="1400" dirty="0" err="1"/>
              <a:t>alınır</a:t>
            </a:r>
            <a:endParaRPr lang="en-GB" altLang="tr-TR" sz="1400" dirty="0"/>
          </a:p>
          <a:p>
            <a:pPr>
              <a:defRPr/>
            </a:pPr>
            <a:endParaRPr lang="en-GB" altLang="tr-TR" sz="1400" dirty="0"/>
          </a:p>
          <a:p>
            <a:pPr>
              <a:defRPr/>
            </a:pPr>
            <a:endParaRPr lang="en-GB" altLang="tr-TR" sz="1400" dirty="0"/>
          </a:p>
          <a:p>
            <a:pPr>
              <a:defRPr/>
            </a:pPr>
            <a:endParaRPr lang="tr-TR" altLang="tr-TR" b="0" dirty="0">
              <a:solidFill>
                <a:schemeClr val="tx1"/>
              </a:solidFill>
            </a:endParaRPr>
          </a:p>
        </p:txBody>
      </p:sp>
      <p:pic>
        <p:nvPicPr>
          <p:cNvPr id="41" name="Grafik 24">
            <a:extLst>
              <a:ext uri="{FF2B5EF4-FFF2-40B4-BE49-F238E27FC236}">
                <a16:creationId xmlns:a16="http://schemas.microsoft.com/office/drawing/2014/main" id="{8A14FEB3-02DE-4D44-9712-6E8550602EF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06" y="4995482"/>
            <a:ext cx="871814" cy="939411"/>
          </a:xfrm>
          <a:prstGeom prst="rect">
            <a:avLst/>
          </a:prstGeom>
        </p:spPr>
      </p:pic>
      <p:sp>
        <p:nvSpPr>
          <p:cNvPr id="43" name="Freeform 14">
            <a:extLst>
              <a:ext uri="{FF2B5EF4-FFF2-40B4-BE49-F238E27FC236}">
                <a16:creationId xmlns:a16="http://schemas.microsoft.com/office/drawing/2014/main" id="{AB81A587-0B77-41D7-A0E9-228467CCCA53}"/>
              </a:ext>
            </a:extLst>
          </p:cNvPr>
          <p:cNvSpPr>
            <a:spLocks noChangeAspect="1" noEditPoints="1"/>
          </p:cNvSpPr>
          <p:nvPr/>
        </p:nvSpPr>
        <p:spPr bwMode="gray">
          <a:xfrm>
            <a:off x="3551737" y="5046009"/>
            <a:ext cx="554369" cy="705817"/>
          </a:xfrm>
          <a:custGeom>
            <a:avLst/>
            <a:gdLst>
              <a:gd name="T0" fmla="*/ 1226 w 1334"/>
              <a:gd name="T1" fmla="*/ 1376 h 1701"/>
              <a:gd name="T2" fmla="*/ 1151 w 1334"/>
              <a:gd name="T3" fmla="*/ 792 h 1701"/>
              <a:gd name="T4" fmla="*/ 919 w 1334"/>
              <a:gd name="T5" fmla="*/ 731 h 1701"/>
              <a:gd name="T6" fmla="*/ 919 w 1334"/>
              <a:gd name="T7" fmla="*/ 798 h 1701"/>
              <a:gd name="T8" fmla="*/ 949 w 1334"/>
              <a:gd name="T9" fmla="*/ 975 h 1701"/>
              <a:gd name="T10" fmla="*/ 819 w 1334"/>
              <a:gd name="T11" fmla="*/ 976 h 1701"/>
              <a:gd name="T12" fmla="*/ 752 w 1334"/>
              <a:gd name="T13" fmla="*/ 860 h 1701"/>
              <a:gd name="T14" fmla="*/ 757 w 1334"/>
              <a:gd name="T15" fmla="*/ 753 h 1701"/>
              <a:gd name="T16" fmla="*/ 800 w 1334"/>
              <a:gd name="T17" fmla="*/ 207 h 1701"/>
              <a:gd name="T18" fmla="*/ 872 w 1334"/>
              <a:gd name="T19" fmla="*/ 60 h 1701"/>
              <a:gd name="T20" fmla="*/ 929 w 1334"/>
              <a:gd name="T21" fmla="*/ 22 h 1701"/>
              <a:gd name="T22" fmla="*/ 747 w 1334"/>
              <a:gd name="T23" fmla="*/ 16 h 1701"/>
              <a:gd name="T24" fmla="*/ 793 w 1334"/>
              <a:gd name="T25" fmla="*/ 59 h 1701"/>
              <a:gd name="T26" fmla="*/ 712 w 1334"/>
              <a:gd name="T27" fmla="*/ 176 h 1701"/>
              <a:gd name="T28" fmla="*/ 643 w 1334"/>
              <a:gd name="T29" fmla="*/ 136 h 1701"/>
              <a:gd name="T30" fmla="*/ 416 w 1334"/>
              <a:gd name="T31" fmla="*/ 176 h 1701"/>
              <a:gd name="T32" fmla="*/ 87 w 1334"/>
              <a:gd name="T33" fmla="*/ 644 h 1701"/>
              <a:gd name="T34" fmla="*/ 484 w 1334"/>
              <a:gd name="T35" fmla="*/ 759 h 1701"/>
              <a:gd name="T36" fmla="*/ 483 w 1334"/>
              <a:gd name="T37" fmla="*/ 855 h 1701"/>
              <a:gd name="T38" fmla="*/ 34 w 1334"/>
              <a:gd name="T39" fmla="*/ 953 h 1701"/>
              <a:gd name="T40" fmla="*/ 12 w 1334"/>
              <a:gd name="T41" fmla="*/ 1700 h 1701"/>
              <a:gd name="T42" fmla="*/ 1029 w 1334"/>
              <a:gd name="T43" fmla="*/ 1658 h 1701"/>
              <a:gd name="T44" fmla="*/ 1203 w 1334"/>
              <a:gd name="T45" fmla="*/ 1469 h 1701"/>
              <a:gd name="T46" fmla="*/ 1275 w 1334"/>
              <a:gd name="T47" fmla="*/ 1700 h 1701"/>
              <a:gd name="T48" fmla="*/ 1332 w 1334"/>
              <a:gd name="T49" fmla="*/ 1655 h 1701"/>
              <a:gd name="T50" fmla="*/ 502 w 1334"/>
              <a:gd name="T51" fmla="*/ 1550 h 1701"/>
              <a:gd name="T52" fmla="*/ 519 w 1334"/>
              <a:gd name="T53" fmla="*/ 1482 h 1701"/>
              <a:gd name="T54" fmla="*/ 589 w 1334"/>
              <a:gd name="T55" fmla="*/ 1601 h 1701"/>
              <a:gd name="T56" fmla="*/ 516 w 1334"/>
              <a:gd name="T57" fmla="*/ 1340 h 1701"/>
              <a:gd name="T58" fmla="*/ 502 w 1334"/>
              <a:gd name="T59" fmla="*/ 1278 h 1701"/>
              <a:gd name="T60" fmla="*/ 689 w 1334"/>
              <a:gd name="T61" fmla="*/ 1250 h 1701"/>
              <a:gd name="T62" fmla="*/ 515 w 1334"/>
              <a:gd name="T63" fmla="*/ 1107 h 1701"/>
              <a:gd name="T64" fmla="*/ 515 w 1334"/>
              <a:gd name="T65" fmla="*/ 1020 h 1701"/>
              <a:gd name="T66" fmla="*/ 703 w 1334"/>
              <a:gd name="T67" fmla="*/ 1063 h 1701"/>
              <a:gd name="T68" fmla="*/ 718 w 1334"/>
              <a:gd name="T69" fmla="*/ 676 h 1701"/>
              <a:gd name="T70" fmla="*/ 169 w 1334"/>
              <a:gd name="T71" fmla="*/ 638 h 1701"/>
              <a:gd name="T72" fmla="*/ 718 w 1334"/>
              <a:gd name="T73" fmla="*/ 258 h 1701"/>
              <a:gd name="T74" fmla="*/ 755 w 1334"/>
              <a:gd name="T75" fmla="*/ 636 h 1701"/>
              <a:gd name="T76" fmla="*/ 1067 w 1334"/>
              <a:gd name="T77" fmla="*/ 1550 h 1701"/>
              <a:gd name="T78" fmla="*/ 837 w 1334"/>
              <a:gd name="T79" fmla="*/ 1624 h 1701"/>
              <a:gd name="T80" fmla="*/ 832 w 1334"/>
              <a:gd name="T81" fmla="*/ 1100 h 1701"/>
              <a:gd name="T82" fmla="*/ 949 w 1334"/>
              <a:gd name="T83" fmla="*/ 1100 h 1701"/>
              <a:gd name="T84" fmla="*/ 918 w 1334"/>
              <a:gd name="T85" fmla="*/ 1279 h 1701"/>
              <a:gd name="T86" fmla="*/ 920 w 1334"/>
              <a:gd name="T87" fmla="*/ 1346 h 1701"/>
              <a:gd name="T88" fmla="*/ 1100 w 1334"/>
              <a:gd name="T89" fmla="*/ 1359 h 1701"/>
              <a:gd name="T90" fmla="*/ 1186 w 1334"/>
              <a:gd name="T91" fmla="*/ 1196 h 1701"/>
              <a:gd name="T92" fmla="*/ 1134 w 1334"/>
              <a:gd name="T93" fmla="*/ 1303 h 1701"/>
              <a:gd name="T94" fmla="*/ 1031 w 1334"/>
              <a:gd name="T95" fmla="*/ 808 h 1701"/>
              <a:gd name="T96" fmla="*/ 1156 w 1334"/>
              <a:gd name="T97" fmla="*/ 947 h 1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34" h="1701">
                <a:moveTo>
                  <a:pt x="1332" y="1655"/>
                </a:moveTo>
                <a:cubicBezTo>
                  <a:pt x="1322" y="1558"/>
                  <a:pt x="1289" y="1470"/>
                  <a:pt x="1230" y="1391"/>
                </a:cubicBezTo>
                <a:cubicBezTo>
                  <a:pt x="1226" y="1386"/>
                  <a:pt x="1225" y="1382"/>
                  <a:pt x="1226" y="1376"/>
                </a:cubicBezTo>
                <a:cubicBezTo>
                  <a:pt x="1249" y="1289"/>
                  <a:pt x="1257" y="1202"/>
                  <a:pt x="1251" y="1113"/>
                </a:cubicBezTo>
                <a:cubicBezTo>
                  <a:pt x="1247" y="1041"/>
                  <a:pt x="1234" y="972"/>
                  <a:pt x="1210" y="905"/>
                </a:cubicBezTo>
                <a:cubicBezTo>
                  <a:pt x="1196" y="864"/>
                  <a:pt x="1178" y="826"/>
                  <a:pt x="1151" y="792"/>
                </a:cubicBezTo>
                <a:cubicBezTo>
                  <a:pt x="1133" y="770"/>
                  <a:pt x="1113" y="751"/>
                  <a:pt x="1086" y="740"/>
                </a:cubicBezTo>
                <a:cubicBezTo>
                  <a:pt x="1078" y="737"/>
                  <a:pt x="1070" y="732"/>
                  <a:pt x="1062" y="731"/>
                </a:cubicBezTo>
                <a:cubicBezTo>
                  <a:pt x="1014" y="731"/>
                  <a:pt x="967" y="731"/>
                  <a:pt x="919" y="731"/>
                </a:cubicBezTo>
                <a:cubicBezTo>
                  <a:pt x="914" y="731"/>
                  <a:pt x="913" y="732"/>
                  <a:pt x="913" y="737"/>
                </a:cubicBezTo>
                <a:cubicBezTo>
                  <a:pt x="913" y="755"/>
                  <a:pt x="913" y="773"/>
                  <a:pt x="913" y="792"/>
                </a:cubicBezTo>
                <a:cubicBezTo>
                  <a:pt x="913" y="797"/>
                  <a:pt x="915" y="798"/>
                  <a:pt x="919" y="798"/>
                </a:cubicBezTo>
                <a:cubicBezTo>
                  <a:pt x="926" y="798"/>
                  <a:pt x="933" y="798"/>
                  <a:pt x="940" y="798"/>
                </a:cubicBezTo>
                <a:cubicBezTo>
                  <a:pt x="947" y="797"/>
                  <a:pt x="949" y="799"/>
                  <a:pt x="949" y="806"/>
                </a:cubicBezTo>
                <a:cubicBezTo>
                  <a:pt x="948" y="863"/>
                  <a:pt x="949" y="919"/>
                  <a:pt x="949" y="975"/>
                </a:cubicBezTo>
                <a:cubicBezTo>
                  <a:pt x="949" y="984"/>
                  <a:pt x="949" y="985"/>
                  <a:pt x="939" y="984"/>
                </a:cubicBezTo>
                <a:cubicBezTo>
                  <a:pt x="923" y="983"/>
                  <a:pt x="907" y="982"/>
                  <a:pt x="890" y="981"/>
                </a:cubicBezTo>
                <a:cubicBezTo>
                  <a:pt x="866" y="980"/>
                  <a:pt x="842" y="978"/>
                  <a:pt x="819" y="976"/>
                </a:cubicBezTo>
                <a:cubicBezTo>
                  <a:pt x="813" y="975"/>
                  <a:pt x="810" y="973"/>
                  <a:pt x="809" y="967"/>
                </a:cubicBezTo>
                <a:cubicBezTo>
                  <a:pt x="806" y="952"/>
                  <a:pt x="802" y="936"/>
                  <a:pt x="796" y="922"/>
                </a:cubicBezTo>
                <a:cubicBezTo>
                  <a:pt x="786" y="898"/>
                  <a:pt x="774" y="875"/>
                  <a:pt x="752" y="860"/>
                </a:cubicBezTo>
                <a:cubicBezTo>
                  <a:pt x="749" y="857"/>
                  <a:pt x="747" y="854"/>
                  <a:pt x="747" y="850"/>
                </a:cubicBezTo>
                <a:cubicBezTo>
                  <a:pt x="747" y="822"/>
                  <a:pt x="748" y="794"/>
                  <a:pt x="747" y="766"/>
                </a:cubicBezTo>
                <a:cubicBezTo>
                  <a:pt x="747" y="758"/>
                  <a:pt x="749" y="755"/>
                  <a:pt x="757" y="753"/>
                </a:cubicBezTo>
                <a:cubicBezTo>
                  <a:pt x="806" y="737"/>
                  <a:pt x="837" y="693"/>
                  <a:pt x="837" y="643"/>
                </a:cubicBezTo>
                <a:cubicBezTo>
                  <a:pt x="837" y="526"/>
                  <a:pt x="837" y="410"/>
                  <a:pt x="837" y="293"/>
                </a:cubicBezTo>
                <a:cubicBezTo>
                  <a:pt x="837" y="259"/>
                  <a:pt x="825" y="230"/>
                  <a:pt x="800" y="207"/>
                </a:cubicBezTo>
                <a:cubicBezTo>
                  <a:pt x="795" y="203"/>
                  <a:pt x="797" y="201"/>
                  <a:pt x="800" y="198"/>
                </a:cubicBezTo>
                <a:cubicBezTo>
                  <a:pt x="840" y="163"/>
                  <a:pt x="860" y="119"/>
                  <a:pt x="865" y="66"/>
                </a:cubicBezTo>
                <a:cubicBezTo>
                  <a:pt x="866" y="62"/>
                  <a:pt x="868" y="60"/>
                  <a:pt x="872" y="60"/>
                </a:cubicBezTo>
                <a:cubicBezTo>
                  <a:pt x="878" y="59"/>
                  <a:pt x="884" y="58"/>
                  <a:pt x="891" y="57"/>
                </a:cubicBezTo>
                <a:cubicBezTo>
                  <a:pt x="904" y="54"/>
                  <a:pt x="918" y="51"/>
                  <a:pt x="929" y="41"/>
                </a:cubicBezTo>
                <a:cubicBezTo>
                  <a:pt x="936" y="35"/>
                  <a:pt x="936" y="28"/>
                  <a:pt x="929" y="22"/>
                </a:cubicBezTo>
                <a:cubicBezTo>
                  <a:pt x="923" y="16"/>
                  <a:pt x="915" y="13"/>
                  <a:pt x="907" y="11"/>
                </a:cubicBezTo>
                <a:cubicBezTo>
                  <a:pt x="873" y="1"/>
                  <a:pt x="839" y="0"/>
                  <a:pt x="804" y="3"/>
                </a:cubicBezTo>
                <a:cubicBezTo>
                  <a:pt x="785" y="4"/>
                  <a:pt x="765" y="7"/>
                  <a:pt x="747" y="16"/>
                </a:cubicBezTo>
                <a:cubicBezTo>
                  <a:pt x="740" y="19"/>
                  <a:pt x="732" y="23"/>
                  <a:pt x="732" y="32"/>
                </a:cubicBezTo>
                <a:cubicBezTo>
                  <a:pt x="732" y="41"/>
                  <a:pt x="741" y="45"/>
                  <a:pt x="748" y="48"/>
                </a:cubicBezTo>
                <a:cubicBezTo>
                  <a:pt x="762" y="55"/>
                  <a:pt x="777" y="58"/>
                  <a:pt x="793" y="59"/>
                </a:cubicBezTo>
                <a:cubicBezTo>
                  <a:pt x="799" y="60"/>
                  <a:pt x="801" y="62"/>
                  <a:pt x="800" y="68"/>
                </a:cubicBezTo>
                <a:cubicBezTo>
                  <a:pt x="792" y="118"/>
                  <a:pt x="763" y="152"/>
                  <a:pt x="718" y="174"/>
                </a:cubicBezTo>
                <a:cubicBezTo>
                  <a:pt x="716" y="175"/>
                  <a:pt x="714" y="176"/>
                  <a:pt x="712" y="176"/>
                </a:cubicBezTo>
                <a:cubicBezTo>
                  <a:pt x="702" y="176"/>
                  <a:pt x="692" y="175"/>
                  <a:pt x="682" y="176"/>
                </a:cubicBezTo>
                <a:cubicBezTo>
                  <a:pt x="678" y="176"/>
                  <a:pt x="676" y="174"/>
                  <a:pt x="674" y="171"/>
                </a:cubicBezTo>
                <a:cubicBezTo>
                  <a:pt x="666" y="157"/>
                  <a:pt x="656" y="145"/>
                  <a:pt x="643" y="136"/>
                </a:cubicBezTo>
                <a:cubicBezTo>
                  <a:pt x="605" y="109"/>
                  <a:pt x="562" y="102"/>
                  <a:pt x="517" y="111"/>
                </a:cubicBezTo>
                <a:cubicBezTo>
                  <a:pt x="482" y="118"/>
                  <a:pt x="452" y="135"/>
                  <a:pt x="433" y="166"/>
                </a:cubicBezTo>
                <a:cubicBezTo>
                  <a:pt x="429" y="174"/>
                  <a:pt x="424" y="176"/>
                  <a:pt x="416" y="176"/>
                </a:cubicBezTo>
                <a:cubicBezTo>
                  <a:pt x="343" y="176"/>
                  <a:pt x="270" y="174"/>
                  <a:pt x="198" y="176"/>
                </a:cubicBezTo>
                <a:cubicBezTo>
                  <a:pt x="137" y="178"/>
                  <a:pt x="87" y="229"/>
                  <a:pt x="87" y="291"/>
                </a:cubicBezTo>
                <a:cubicBezTo>
                  <a:pt x="87" y="408"/>
                  <a:pt x="87" y="526"/>
                  <a:pt x="87" y="644"/>
                </a:cubicBezTo>
                <a:cubicBezTo>
                  <a:pt x="87" y="678"/>
                  <a:pt x="101" y="707"/>
                  <a:pt x="127" y="730"/>
                </a:cubicBezTo>
                <a:cubicBezTo>
                  <a:pt x="150" y="750"/>
                  <a:pt x="176" y="759"/>
                  <a:pt x="206" y="759"/>
                </a:cubicBezTo>
                <a:cubicBezTo>
                  <a:pt x="298" y="759"/>
                  <a:pt x="391" y="759"/>
                  <a:pt x="484" y="759"/>
                </a:cubicBezTo>
                <a:cubicBezTo>
                  <a:pt x="491" y="759"/>
                  <a:pt x="493" y="760"/>
                  <a:pt x="493" y="768"/>
                </a:cubicBezTo>
                <a:cubicBezTo>
                  <a:pt x="493" y="794"/>
                  <a:pt x="493" y="820"/>
                  <a:pt x="493" y="846"/>
                </a:cubicBezTo>
                <a:cubicBezTo>
                  <a:pt x="493" y="855"/>
                  <a:pt x="493" y="855"/>
                  <a:pt x="483" y="855"/>
                </a:cubicBezTo>
                <a:cubicBezTo>
                  <a:pt x="367" y="855"/>
                  <a:pt x="251" y="855"/>
                  <a:pt x="134" y="854"/>
                </a:cubicBezTo>
                <a:cubicBezTo>
                  <a:pt x="107" y="854"/>
                  <a:pt x="87" y="865"/>
                  <a:pt x="70" y="884"/>
                </a:cubicBezTo>
                <a:cubicBezTo>
                  <a:pt x="53" y="905"/>
                  <a:pt x="43" y="928"/>
                  <a:pt x="34" y="953"/>
                </a:cubicBezTo>
                <a:cubicBezTo>
                  <a:pt x="11" y="1025"/>
                  <a:pt x="2" y="1100"/>
                  <a:pt x="2" y="1175"/>
                </a:cubicBezTo>
                <a:cubicBezTo>
                  <a:pt x="0" y="1346"/>
                  <a:pt x="1" y="1518"/>
                  <a:pt x="1" y="1689"/>
                </a:cubicBezTo>
                <a:cubicBezTo>
                  <a:pt x="1" y="1701"/>
                  <a:pt x="0" y="1700"/>
                  <a:pt x="12" y="1700"/>
                </a:cubicBezTo>
                <a:cubicBezTo>
                  <a:pt x="274" y="1700"/>
                  <a:pt x="535" y="1700"/>
                  <a:pt x="797" y="1700"/>
                </a:cubicBezTo>
                <a:cubicBezTo>
                  <a:pt x="830" y="1700"/>
                  <a:pt x="863" y="1700"/>
                  <a:pt x="896" y="1696"/>
                </a:cubicBezTo>
                <a:cubicBezTo>
                  <a:pt x="942" y="1690"/>
                  <a:pt x="987" y="1679"/>
                  <a:pt x="1029" y="1658"/>
                </a:cubicBezTo>
                <a:cubicBezTo>
                  <a:pt x="1086" y="1629"/>
                  <a:pt x="1131" y="1586"/>
                  <a:pt x="1164" y="1531"/>
                </a:cubicBezTo>
                <a:cubicBezTo>
                  <a:pt x="1177" y="1510"/>
                  <a:pt x="1188" y="1487"/>
                  <a:pt x="1199" y="1462"/>
                </a:cubicBezTo>
                <a:cubicBezTo>
                  <a:pt x="1201" y="1466"/>
                  <a:pt x="1202" y="1467"/>
                  <a:pt x="1203" y="1469"/>
                </a:cubicBezTo>
                <a:cubicBezTo>
                  <a:pt x="1220" y="1497"/>
                  <a:pt x="1233" y="1526"/>
                  <a:pt x="1244" y="1556"/>
                </a:cubicBezTo>
                <a:cubicBezTo>
                  <a:pt x="1259" y="1600"/>
                  <a:pt x="1267" y="1646"/>
                  <a:pt x="1269" y="1693"/>
                </a:cubicBezTo>
                <a:cubicBezTo>
                  <a:pt x="1269" y="1698"/>
                  <a:pt x="1270" y="1700"/>
                  <a:pt x="1275" y="1700"/>
                </a:cubicBezTo>
                <a:cubicBezTo>
                  <a:pt x="1293" y="1700"/>
                  <a:pt x="1310" y="1700"/>
                  <a:pt x="1327" y="1700"/>
                </a:cubicBezTo>
                <a:cubicBezTo>
                  <a:pt x="1333" y="1700"/>
                  <a:pt x="1334" y="1698"/>
                  <a:pt x="1334" y="1693"/>
                </a:cubicBezTo>
                <a:cubicBezTo>
                  <a:pt x="1333" y="1680"/>
                  <a:pt x="1333" y="1668"/>
                  <a:pt x="1332" y="1655"/>
                </a:cubicBezTo>
                <a:close/>
                <a:moveTo>
                  <a:pt x="589" y="1601"/>
                </a:moveTo>
                <a:cubicBezTo>
                  <a:pt x="564" y="1591"/>
                  <a:pt x="539" y="1580"/>
                  <a:pt x="515" y="1569"/>
                </a:cubicBezTo>
                <a:cubicBezTo>
                  <a:pt x="507" y="1566"/>
                  <a:pt x="503" y="1559"/>
                  <a:pt x="502" y="1550"/>
                </a:cubicBezTo>
                <a:cubicBezTo>
                  <a:pt x="502" y="1542"/>
                  <a:pt x="502" y="1535"/>
                  <a:pt x="502" y="1527"/>
                </a:cubicBezTo>
                <a:cubicBezTo>
                  <a:pt x="502" y="1520"/>
                  <a:pt x="502" y="1514"/>
                  <a:pt x="502" y="1507"/>
                </a:cubicBezTo>
                <a:cubicBezTo>
                  <a:pt x="502" y="1495"/>
                  <a:pt x="507" y="1487"/>
                  <a:pt x="519" y="1482"/>
                </a:cubicBezTo>
                <a:cubicBezTo>
                  <a:pt x="543" y="1472"/>
                  <a:pt x="567" y="1461"/>
                  <a:pt x="591" y="1451"/>
                </a:cubicBezTo>
                <a:cubicBezTo>
                  <a:pt x="643" y="1429"/>
                  <a:pt x="703" y="1469"/>
                  <a:pt x="703" y="1525"/>
                </a:cubicBezTo>
                <a:cubicBezTo>
                  <a:pt x="703" y="1585"/>
                  <a:pt x="644" y="1624"/>
                  <a:pt x="589" y="1601"/>
                </a:cubicBezTo>
                <a:close/>
                <a:moveTo>
                  <a:pt x="679" y="1354"/>
                </a:moveTo>
                <a:cubicBezTo>
                  <a:pt x="655" y="1378"/>
                  <a:pt x="621" y="1385"/>
                  <a:pt x="589" y="1372"/>
                </a:cubicBezTo>
                <a:cubicBezTo>
                  <a:pt x="565" y="1361"/>
                  <a:pt x="540" y="1351"/>
                  <a:pt x="516" y="1340"/>
                </a:cubicBezTo>
                <a:cubicBezTo>
                  <a:pt x="507" y="1336"/>
                  <a:pt x="503" y="1329"/>
                  <a:pt x="502" y="1320"/>
                </a:cubicBezTo>
                <a:cubicBezTo>
                  <a:pt x="502" y="1312"/>
                  <a:pt x="502" y="1304"/>
                  <a:pt x="502" y="1297"/>
                </a:cubicBezTo>
                <a:cubicBezTo>
                  <a:pt x="502" y="1290"/>
                  <a:pt x="502" y="1284"/>
                  <a:pt x="502" y="1278"/>
                </a:cubicBezTo>
                <a:cubicBezTo>
                  <a:pt x="501" y="1265"/>
                  <a:pt x="507" y="1256"/>
                  <a:pt x="519" y="1251"/>
                </a:cubicBezTo>
                <a:cubicBezTo>
                  <a:pt x="543" y="1242"/>
                  <a:pt x="566" y="1231"/>
                  <a:pt x="590" y="1221"/>
                </a:cubicBezTo>
                <a:cubicBezTo>
                  <a:pt x="625" y="1206"/>
                  <a:pt x="667" y="1219"/>
                  <a:pt x="689" y="1250"/>
                </a:cubicBezTo>
                <a:cubicBezTo>
                  <a:pt x="711" y="1284"/>
                  <a:pt x="707" y="1326"/>
                  <a:pt x="679" y="1354"/>
                </a:cubicBezTo>
                <a:close/>
                <a:moveTo>
                  <a:pt x="589" y="1138"/>
                </a:moveTo>
                <a:cubicBezTo>
                  <a:pt x="564" y="1128"/>
                  <a:pt x="540" y="1117"/>
                  <a:pt x="515" y="1107"/>
                </a:cubicBezTo>
                <a:cubicBezTo>
                  <a:pt x="507" y="1103"/>
                  <a:pt x="503" y="1096"/>
                  <a:pt x="502" y="1087"/>
                </a:cubicBezTo>
                <a:cubicBezTo>
                  <a:pt x="502" y="1071"/>
                  <a:pt x="502" y="1055"/>
                  <a:pt x="502" y="1040"/>
                </a:cubicBezTo>
                <a:cubicBezTo>
                  <a:pt x="503" y="1031"/>
                  <a:pt x="507" y="1024"/>
                  <a:pt x="515" y="1020"/>
                </a:cubicBezTo>
                <a:cubicBezTo>
                  <a:pt x="540" y="1010"/>
                  <a:pt x="565" y="999"/>
                  <a:pt x="590" y="989"/>
                </a:cubicBezTo>
                <a:cubicBezTo>
                  <a:pt x="639" y="968"/>
                  <a:pt x="692" y="997"/>
                  <a:pt x="702" y="1050"/>
                </a:cubicBezTo>
                <a:cubicBezTo>
                  <a:pt x="703" y="1055"/>
                  <a:pt x="703" y="1059"/>
                  <a:pt x="703" y="1063"/>
                </a:cubicBezTo>
                <a:cubicBezTo>
                  <a:pt x="703" y="1122"/>
                  <a:pt x="643" y="1162"/>
                  <a:pt x="589" y="1138"/>
                </a:cubicBezTo>
                <a:close/>
                <a:moveTo>
                  <a:pt x="740" y="670"/>
                </a:moveTo>
                <a:cubicBezTo>
                  <a:pt x="733" y="675"/>
                  <a:pt x="726" y="676"/>
                  <a:pt x="718" y="676"/>
                </a:cubicBezTo>
                <a:cubicBezTo>
                  <a:pt x="632" y="676"/>
                  <a:pt x="547" y="676"/>
                  <a:pt x="462" y="676"/>
                </a:cubicBezTo>
                <a:cubicBezTo>
                  <a:pt x="377" y="676"/>
                  <a:pt x="292" y="676"/>
                  <a:pt x="208" y="676"/>
                </a:cubicBezTo>
                <a:cubicBezTo>
                  <a:pt x="183" y="676"/>
                  <a:pt x="169" y="662"/>
                  <a:pt x="169" y="638"/>
                </a:cubicBezTo>
                <a:cubicBezTo>
                  <a:pt x="169" y="524"/>
                  <a:pt x="169" y="409"/>
                  <a:pt x="169" y="295"/>
                </a:cubicBezTo>
                <a:cubicBezTo>
                  <a:pt x="169" y="273"/>
                  <a:pt x="184" y="258"/>
                  <a:pt x="206" y="258"/>
                </a:cubicBezTo>
                <a:cubicBezTo>
                  <a:pt x="377" y="258"/>
                  <a:pt x="547" y="258"/>
                  <a:pt x="718" y="258"/>
                </a:cubicBezTo>
                <a:cubicBezTo>
                  <a:pt x="738" y="258"/>
                  <a:pt x="753" y="271"/>
                  <a:pt x="755" y="291"/>
                </a:cubicBezTo>
                <a:cubicBezTo>
                  <a:pt x="755" y="294"/>
                  <a:pt x="755" y="297"/>
                  <a:pt x="755" y="299"/>
                </a:cubicBezTo>
                <a:cubicBezTo>
                  <a:pt x="755" y="411"/>
                  <a:pt x="755" y="523"/>
                  <a:pt x="755" y="636"/>
                </a:cubicBezTo>
                <a:cubicBezTo>
                  <a:pt x="755" y="650"/>
                  <a:pt x="752" y="662"/>
                  <a:pt x="740" y="670"/>
                </a:cubicBezTo>
                <a:close/>
                <a:moveTo>
                  <a:pt x="1150" y="1405"/>
                </a:moveTo>
                <a:cubicBezTo>
                  <a:pt x="1132" y="1459"/>
                  <a:pt x="1107" y="1509"/>
                  <a:pt x="1067" y="1550"/>
                </a:cubicBezTo>
                <a:cubicBezTo>
                  <a:pt x="1028" y="1589"/>
                  <a:pt x="981" y="1612"/>
                  <a:pt x="928" y="1624"/>
                </a:cubicBezTo>
                <a:cubicBezTo>
                  <a:pt x="902" y="1630"/>
                  <a:pt x="875" y="1633"/>
                  <a:pt x="848" y="1634"/>
                </a:cubicBezTo>
                <a:cubicBezTo>
                  <a:pt x="837" y="1634"/>
                  <a:pt x="837" y="1634"/>
                  <a:pt x="837" y="1624"/>
                </a:cubicBezTo>
                <a:cubicBezTo>
                  <a:pt x="837" y="1546"/>
                  <a:pt x="837" y="1468"/>
                  <a:pt x="837" y="1390"/>
                </a:cubicBezTo>
                <a:cubicBezTo>
                  <a:pt x="837" y="1326"/>
                  <a:pt x="837" y="1263"/>
                  <a:pt x="837" y="1200"/>
                </a:cubicBezTo>
                <a:cubicBezTo>
                  <a:pt x="837" y="1167"/>
                  <a:pt x="836" y="1133"/>
                  <a:pt x="832" y="1100"/>
                </a:cubicBezTo>
                <a:cubicBezTo>
                  <a:pt x="832" y="1094"/>
                  <a:pt x="834" y="1092"/>
                  <a:pt x="840" y="1092"/>
                </a:cubicBezTo>
                <a:cubicBezTo>
                  <a:pt x="873" y="1093"/>
                  <a:pt x="907" y="1093"/>
                  <a:pt x="941" y="1092"/>
                </a:cubicBezTo>
                <a:cubicBezTo>
                  <a:pt x="947" y="1092"/>
                  <a:pt x="949" y="1094"/>
                  <a:pt x="949" y="1100"/>
                </a:cubicBezTo>
                <a:cubicBezTo>
                  <a:pt x="949" y="1157"/>
                  <a:pt x="948" y="1214"/>
                  <a:pt x="949" y="1271"/>
                </a:cubicBezTo>
                <a:cubicBezTo>
                  <a:pt x="949" y="1278"/>
                  <a:pt x="947" y="1279"/>
                  <a:pt x="941" y="1279"/>
                </a:cubicBezTo>
                <a:cubicBezTo>
                  <a:pt x="933" y="1278"/>
                  <a:pt x="926" y="1279"/>
                  <a:pt x="918" y="1279"/>
                </a:cubicBezTo>
                <a:cubicBezTo>
                  <a:pt x="915" y="1279"/>
                  <a:pt x="913" y="1280"/>
                  <a:pt x="913" y="1284"/>
                </a:cubicBezTo>
                <a:cubicBezTo>
                  <a:pt x="913" y="1303"/>
                  <a:pt x="913" y="1321"/>
                  <a:pt x="913" y="1340"/>
                </a:cubicBezTo>
                <a:cubicBezTo>
                  <a:pt x="913" y="1345"/>
                  <a:pt x="916" y="1346"/>
                  <a:pt x="920" y="1346"/>
                </a:cubicBezTo>
                <a:cubicBezTo>
                  <a:pt x="940" y="1346"/>
                  <a:pt x="961" y="1346"/>
                  <a:pt x="982" y="1346"/>
                </a:cubicBezTo>
                <a:cubicBezTo>
                  <a:pt x="1005" y="1346"/>
                  <a:pt x="1027" y="1346"/>
                  <a:pt x="1050" y="1345"/>
                </a:cubicBezTo>
                <a:cubicBezTo>
                  <a:pt x="1068" y="1345"/>
                  <a:pt x="1084" y="1350"/>
                  <a:pt x="1100" y="1359"/>
                </a:cubicBezTo>
                <a:cubicBezTo>
                  <a:pt x="1118" y="1370"/>
                  <a:pt x="1134" y="1383"/>
                  <a:pt x="1148" y="1397"/>
                </a:cubicBezTo>
                <a:cubicBezTo>
                  <a:pt x="1150" y="1400"/>
                  <a:pt x="1151" y="1402"/>
                  <a:pt x="1150" y="1405"/>
                </a:cubicBezTo>
                <a:close/>
                <a:moveTo>
                  <a:pt x="1186" y="1196"/>
                </a:moveTo>
                <a:cubicBezTo>
                  <a:pt x="1186" y="1239"/>
                  <a:pt x="1180" y="1282"/>
                  <a:pt x="1171" y="1324"/>
                </a:cubicBezTo>
                <a:cubicBezTo>
                  <a:pt x="1171" y="1325"/>
                  <a:pt x="1171" y="1326"/>
                  <a:pt x="1170" y="1327"/>
                </a:cubicBezTo>
                <a:cubicBezTo>
                  <a:pt x="1158" y="1318"/>
                  <a:pt x="1146" y="1310"/>
                  <a:pt x="1134" y="1303"/>
                </a:cubicBezTo>
                <a:cubicBezTo>
                  <a:pt x="1105" y="1286"/>
                  <a:pt x="1074" y="1277"/>
                  <a:pt x="1041" y="1279"/>
                </a:cubicBezTo>
                <a:cubicBezTo>
                  <a:pt x="1031" y="1279"/>
                  <a:pt x="1031" y="1279"/>
                  <a:pt x="1031" y="1269"/>
                </a:cubicBezTo>
                <a:cubicBezTo>
                  <a:pt x="1031" y="1115"/>
                  <a:pt x="1031" y="962"/>
                  <a:pt x="1031" y="808"/>
                </a:cubicBezTo>
                <a:cubicBezTo>
                  <a:pt x="1031" y="798"/>
                  <a:pt x="1031" y="798"/>
                  <a:pt x="1041" y="798"/>
                </a:cubicBezTo>
                <a:cubicBezTo>
                  <a:pt x="1062" y="796"/>
                  <a:pt x="1077" y="808"/>
                  <a:pt x="1090" y="822"/>
                </a:cubicBezTo>
                <a:cubicBezTo>
                  <a:pt x="1122" y="858"/>
                  <a:pt x="1141" y="901"/>
                  <a:pt x="1156" y="947"/>
                </a:cubicBezTo>
                <a:cubicBezTo>
                  <a:pt x="1172" y="999"/>
                  <a:pt x="1180" y="1052"/>
                  <a:pt x="1185" y="1107"/>
                </a:cubicBezTo>
                <a:cubicBezTo>
                  <a:pt x="1187" y="1137"/>
                  <a:pt x="1187" y="1166"/>
                  <a:pt x="1186" y="119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90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6976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E13F7B-3593-4AF7-9D81-72EFFAF0F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403D-BC0D-4233-844A-B3EE7D70AFF0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BA8755-6A94-4960-9D62-EFC8CCC46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11A71A-E42C-4826-A01F-E76247133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23</a:t>
            </a:fld>
            <a:endParaRPr lang="en-US" noProof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BCC0AE-1192-4452-9841-B2FE026B4710}"/>
              </a:ext>
            </a:extLst>
          </p:cNvPr>
          <p:cNvGrpSpPr/>
          <p:nvPr/>
        </p:nvGrpSpPr>
        <p:grpSpPr>
          <a:xfrm>
            <a:off x="8059518" y="1188347"/>
            <a:ext cx="2337312" cy="943136"/>
            <a:chOff x="364189" y="1671906"/>
            <a:chExt cx="2337312" cy="9431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980DB38-600B-4B68-8C6E-842BF0919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4189" y="1671906"/>
              <a:ext cx="2337312" cy="63515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E41185-7D8A-478A-890E-EE1E599D73CA}"/>
                </a:ext>
              </a:extLst>
            </p:cNvPr>
            <p:cNvSpPr txBox="1"/>
            <p:nvPr/>
          </p:nvSpPr>
          <p:spPr bwMode="gray">
            <a:xfrm>
              <a:off x="844062" y="2368821"/>
              <a:ext cx="125233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tr-TR" sz="1600" dirty="0"/>
                <a:t>T</a:t>
              </a:r>
              <a:r>
                <a:rPr lang="en-GB" sz="1600" dirty="0" err="1"/>
                <a:t>ermometre</a:t>
              </a:r>
              <a:endParaRPr lang="tr-TR" sz="16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8C11845-CEB8-4CBF-AC8E-943DF226235B}"/>
              </a:ext>
            </a:extLst>
          </p:cNvPr>
          <p:cNvGrpSpPr/>
          <p:nvPr/>
        </p:nvGrpSpPr>
        <p:grpSpPr>
          <a:xfrm>
            <a:off x="8187960" y="2490865"/>
            <a:ext cx="2692990" cy="1760704"/>
            <a:chOff x="587375" y="3305965"/>
            <a:chExt cx="2692990" cy="176070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C6A4B4C-DDA7-4356-B14A-1D2E71DB7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7375" y="3305965"/>
              <a:ext cx="2692990" cy="17530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C08A12E-E907-45D8-AB67-BF70534D758D}"/>
                </a:ext>
              </a:extLst>
            </p:cNvPr>
            <p:cNvSpPr txBox="1"/>
            <p:nvPr/>
          </p:nvSpPr>
          <p:spPr bwMode="gray">
            <a:xfrm>
              <a:off x="1019356" y="4820448"/>
              <a:ext cx="182902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 err="1"/>
                <a:t>Islaklık</a:t>
              </a:r>
              <a:r>
                <a:rPr lang="tr-TR" sz="1600" dirty="0"/>
                <a:t> Dete</a:t>
              </a:r>
              <a:r>
                <a:rPr lang="en-GB" sz="1600" dirty="0"/>
                <a:t>k</a:t>
              </a:r>
              <a:r>
                <a:rPr lang="tr-TR" sz="1600" dirty="0"/>
                <a:t>t</a:t>
              </a:r>
              <a:r>
                <a:rPr lang="en-GB" sz="1600" dirty="0"/>
                <a:t>ö</a:t>
              </a:r>
              <a:r>
                <a:rPr lang="tr-TR" sz="1600" dirty="0"/>
                <a:t>r</a:t>
              </a:r>
              <a:r>
                <a:rPr lang="en-GB" sz="1600" dirty="0"/>
                <a:t>ü</a:t>
              </a:r>
              <a:endParaRPr lang="tr-TR" sz="16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88663E-67BB-466A-A14D-1B009BA76C2C}"/>
              </a:ext>
            </a:extLst>
          </p:cNvPr>
          <p:cNvGrpSpPr>
            <a:grpSpLocks/>
          </p:cNvGrpSpPr>
          <p:nvPr/>
        </p:nvGrpSpPr>
        <p:grpSpPr>
          <a:xfrm>
            <a:off x="5346795" y="997657"/>
            <a:ext cx="2235690" cy="1579234"/>
            <a:chOff x="4155646" y="3919978"/>
            <a:chExt cx="2235690" cy="157923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AEA1A62-A7E7-4571-AE67-7AAB20DC9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5646" y="3919978"/>
              <a:ext cx="2235690" cy="147356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9920BB5-AD2B-45BF-8B7F-BD7BC26BE06D}"/>
                </a:ext>
              </a:extLst>
            </p:cNvPr>
            <p:cNvSpPr txBox="1"/>
            <p:nvPr/>
          </p:nvSpPr>
          <p:spPr bwMode="gray">
            <a:xfrm>
              <a:off x="4754308" y="5252991"/>
              <a:ext cx="142167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 err="1"/>
                <a:t>Tansiyon</a:t>
              </a:r>
              <a:r>
                <a:rPr lang="en-GB" sz="1600" dirty="0"/>
                <a:t> </a:t>
              </a:r>
              <a:r>
                <a:rPr lang="en-GB" sz="1600" dirty="0" err="1"/>
                <a:t>Aleti</a:t>
              </a:r>
              <a:endParaRPr lang="tr-TR" sz="16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546323-D02E-44E7-AE2A-A227EC5C3889}"/>
              </a:ext>
            </a:extLst>
          </p:cNvPr>
          <p:cNvGrpSpPr/>
          <p:nvPr/>
        </p:nvGrpSpPr>
        <p:grpSpPr>
          <a:xfrm>
            <a:off x="7160051" y="4088893"/>
            <a:ext cx="1422712" cy="1621666"/>
            <a:chOff x="4562135" y="917516"/>
            <a:chExt cx="1422712" cy="162166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5C726EF-59A7-4493-ACE6-4CE0A60BC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62135" y="917516"/>
              <a:ext cx="1422712" cy="154978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C94AF3-D34B-423B-BEA3-743E5F8AF50C}"/>
                </a:ext>
              </a:extLst>
            </p:cNvPr>
            <p:cNvSpPr txBox="1"/>
            <p:nvPr/>
          </p:nvSpPr>
          <p:spPr bwMode="gray">
            <a:xfrm>
              <a:off x="4827856" y="2292961"/>
              <a:ext cx="89127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 err="1"/>
                <a:t>Santrifüj</a:t>
              </a:r>
              <a:endParaRPr lang="tr-TR" sz="16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41AED5E-E2D0-48ED-82CA-7970389D70D0}"/>
              </a:ext>
            </a:extLst>
          </p:cNvPr>
          <p:cNvGrpSpPr/>
          <p:nvPr/>
        </p:nvGrpSpPr>
        <p:grpSpPr>
          <a:xfrm>
            <a:off x="6315912" y="2764513"/>
            <a:ext cx="1625956" cy="1163331"/>
            <a:chOff x="2818840" y="2458516"/>
            <a:chExt cx="1625956" cy="116333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E122A9A-33F2-40E2-AE19-C49F0FE2D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18840" y="2458516"/>
              <a:ext cx="1625956" cy="99084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55551D-7E56-4681-A002-098ED8543B1F}"/>
                </a:ext>
              </a:extLst>
            </p:cNvPr>
            <p:cNvSpPr txBox="1"/>
            <p:nvPr/>
          </p:nvSpPr>
          <p:spPr bwMode="gray">
            <a:xfrm>
              <a:off x="3359212" y="3375626"/>
              <a:ext cx="45044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1600" dirty="0" err="1"/>
                <a:t>Tartı</a:t>
              </a:r>
              <a:endParaRPr lang="tr-TR" sz="1600" dirty="0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F8A5D5B-0C84-416C-ABA0-1C44D8B768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5208" y="4137055"/>
            <a:ext cx="2543175" cy="2095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F75886F-1C9A-42DE-B894-628EB151A1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1350" y="601798"/>
            <a:ext cx="3322058" cy="354782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701356E-10F2-4B5E-A013-221DCB5088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62905" y="4335964"/>
            <a:ext cx="2207216" cy="1655412"/>
          </a:xfrm>
          <a:prstGeom prst="rect">
            <a:avLst/>
          </a:prstGeom>
        </p:spPr>
      </p:pic>
      <p:pic>
        <p:nvPicPr>
          <p:cNvPr id="28" name="Picture 2" descr="Ev Diyaliz Hastası : Emel Öztunç - YouTube">
            <a:extLst>
              <a:ext uri="{FF2B5EF4-FFF2-40B4-BE49-F238E27FC236}">
                <a16:creationId xmlns:a16="http://schemas.microsoft.com/office/drawing/2014/main" id="{54C2D8EF-8097-4546-B724-CC3DF0134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64" b="9091"/>
          <a:stretch/>
        </p:blipFill>
        <p:spPr bwMode="auto">
          <a:xfrm>
            <a:off x="1150223" y="35770"/>
            <a:ext cx="9298745" cy="644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87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587375" y="136525"/>
            <a:ext cx="10515600" cy="888050"/>
          </a:xfrm>
        </p:spPr>
        <p:txBody>
          <a:bodyPr/>
          <a:lstStyle/>
          <a:p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Evde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 Taki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 ve Güvenl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ik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0D14-9E90-4AB2-8D08-7BA6DD3E1800}" type="datetime1">
              <a:rPr lang="en-GB" smtClean="0"/>
              <a:t>10/11/2022</a:t>
            </a:fld>
            <a:endParaRPr 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 Hemodiyalizi © Copyright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77E3DA0F-D8C2-4967-AB72-044E9F53E6E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587375" y="1254444"/>
            <a:ext cx="10610508" cy="5100637"/>
          </a:xfrm>
          <a:prstGeom prst="rect">
            <a:avLst/>
          </a:prstGeom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tr-TR" altLang="tr-TR" sz="1800" b="0" dirty="0">
                <a:solidFill>
                  <a:schemeClr val="tx1"/>
                </a:solidFill>
              </a:rPr>
              <a:t>Hastanın evdeki üç seansına gerekli ise daha uzun süre teknisyen ve ev hemodiyaliz hemşiresi tarafından eşlik edilir.</a:t>
            </a:r>
          </a:p>
          <a:p>
            <a:pPr>
              <a:lnSpc>
                <a:spcPct val="150000"/>
              </a:lnSpc>
            </a:pPr>
            <a:r>
              <a:rPr lang="tr-TR" altLang="tr-TR" sz="1800" b="0" dirty="0">
                <a:solidFill>
                  <a:schemeClr val="tx1"/>
                </a:solidFill>
              </a:rPr>
              <a:t>Aylık rutin </a:t>
            </a:r>
            <a:r>
              <a:rPr lang="en-GB" altLang="tr-TR" sz="1800" b="0" dirty="0" err="1">
                <a:solidFill>
                  <a:schemeClr val="tx1"/>
                </a:solidFill>
              </a:rPr>
              <a:t>nefrolog</a:t>
            </a:r>
            <a:r>
              <a:rPr lang="en-GB" altLang="tr-TR" sz="1800" b="0" dirty="0">
                <a:solidFill>
                  <a:schemeClr val="tx1"/>
                </a:solidFill>
              </a:rPr>
              <a:t> </a:t>
            </a:r>
            <a:r>
              <a:rPr lang="tr-TR" altLang="tr-TR" sz="1800" b="0" dirty="0">
                <a:solidFill>
                  <a:schemeClr val="tx1"/>
                </a:solidFill>
              </a:rPr>
              <a:t>vizit</a:t>
            </a:r>
            <a:r>
              <a:rPr lang="en-GB" altLang="tr-TR" sz="1800" b="0" dirty="0" err="1">
                <a:solidFill>
                  <a:schemeClr val="tx1"/>
                </a:solidFill>
              </a:rPr>
              <a:t>i</a:t>
            </a:r>
            <a:r>
              <a:rPr lang="tr-TR" altLang="tr-TR" sz="1800" b="0" dirty="0">
                <a:solidFill>
                  <a:schemeClr val="tx1"/>
                </a:solidFill>
              </a:rPr>
              <a:t> yapılır.</a:t>
            </a:r>
          </a:p>
          <a:p>
            <a:pPr>
              <a:lnSpc>
                <a:spcPct val="150000"/>
              </a:lnSpc>
            </a:pPr>
            <a:r>
              <a:rPr lang="tr-TR" altLang="tr-TR" sz="1800" b="0" dirty="0">
                <a:solidFill>
                  <a:schemeClr val="tx1"/>
                </a:solidFill>
              </a:rPr>
              <a:t>Ev hemodiyaliz hemşiresi </a:t>
            </a:r>
            <a:r>
              <a:rPr lang="en-GB" altLang="tr-TR" sz="1800" b="0" dirty="0" err="1">
                <a:solidFill>
                  <a:schemeClr val="tx1"/>
                </a:solidFill>
              </a:rPr>
              <a:t>ve</a:t>
            </a:r>
            <a:r>
              <a:rPr lang="en-GB" altLang="tr-TR" sz="1800" b="0" dirty="0">
                <a:solidFill>
                  <a:schemeClr val="tx1"/>
                </a:solidFill>
              </a:rPr>
              <a:t> </a:t>
            </a:r>
            <a:r>
              <a:rPr lang="tr-TR" altLang="tr-TR" sz="1800" b="0" dirty="0">
                <a:solidFill>
                  <a:schemeClr val="tx1"/>
                </a:solidFill>
              </a:rPr>
              <a:t>teknisyen üç aylık ziyaretleri gerçekleştirir.</a:t>
            </a:r>
          </a:p>
          <a:p>
            <a:pPr>
              <a:lnSpc>
                <a:spcPct val="150000"/>
              </a:lnSpc>
            </a:pPr>
            <a:r>
              <a:rPr lang="tr-TR" altLang="tr-TR" sz="1800" b="0" dirty="0">
                <a:solidFill>
                  <a:schemeClr val="tx1"/>
                </a:solidFill>
              </a:rPr>
              <a:t>Altı ayda bir bakteriyolojik, senede bir kimyasal su numuneleri alınır ve su arıtma yönergesine uygunluğu değerlendirilir.</a:t>
            </a:r>
          </a:p>
          <a:p>
            <a:pPr>
              <a:lnSpc>
                <a:spcPct val="150000"/>
              </a:lnSpc>
            </a:pPr>
            <a:r>
              <a:rPr lang="tr-TR" altLang="tr-TR" sz="1800" b="0" dirty="0">
                <a:solidFill>
                  <a:schemeClr val="tx1"/>
                </a:solidFill>
              </a:rPr>
              <a:t>Hastanın tıbbi atıkları</a:t>
            </a:r>
            <a:r>
              <a:rPr lang="en-GB" altLang="tr-TR" sz="1800" b="0" dirty="0" err="1">
                <a:solidFill>
                  <a:schemeClr val="tx1"/>
                </a:solidFill>
              </a:rPr>
              <a:t>nın</a:t>
            </a:r>
            <a:r>
              <a:rPr lang="en-GB" altLang="tr-TR" sz="1800" b="0" dirty="0">
                <a:solidFill>
                  <a:schemeClr val="tx1"/>
                </a:solidFill>
              </a:rPr>
              <a:t> </a:t>
            </a:r>
            <a:r>
              <a:rPr lang="en-GB" altLang="tr-TR" sz="1800" b="0" dirty="0" err="1">
                <a:solidFill>
                  <a:schemeClr val="tx1"/>
                </a:solidFill>
              </a:rPr>
              <a:t>alınması</a:t>
            </a:r>
            <a:r>
              <a:rPr lang="en-GB" altLang="tr-TR" sz="1800" b="0" dirty="0">
                <a:solidFill>
                  <a:schemeClr val="tx1"/>
                </a:solidFill>
              </a:rPr>
              <a:t> </a:t>
            </a:r>
            <a:r>
              <a:rPr lang="en-GB" altLang="tr-TR" sz="1800" b="0" dirty="0" err="1">
                <a:solidFill>
                  <a:schemeClr val="tx1"/>
                </a:solidFill>
              </a:rPr>
              <a:t>için</a:t>
            </a:r>
            <a:r>
              <a:rPr lang="en-GB" altLang="tr-TR" sz="1800" b="0" dirty="0">
                <a:solidFill>
                  <a:schemeClr val="tx1"/>
                </a:solidFill>
              </a:rPr>
              <a:t> </a:t>
            </a:r>
            <a:r>
              <a:rPr lang="tr-TR" altLang="tr-TR" sz="1800" b="0" dirty="0">
                <a:solidFill>
                  <a:schemeClr val="tx1"/>
                </a:solidFill>
              </a:rPr>
              <a:t> bağlı olduğu belediye ile sözleşme yapıl</a:t>
            </a:r>
            <a:r>
              <a:rPr lang="en-GB" altLang="tr-TR" sz="1800" b="0" dirty="0" err="1">
                <a:solidFill>
                  <a:schemeClr val="tx1"/>
                </a:solidFill>
              </a:rPr>
              <a:t>ır</a:t>
            </a:r>
            <a:r>
              <a:rPr lang="tr-TR" altLang="tr-TR" sz="1800" b="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GB" altLang="tr-TR" sz="1800" b="0" dirty="0">
                <a:solidFill>
                  <a:schemeClr val="tx1"/>
                </a:solidFill>
              </a:rPr>
              <a:t>D</a:t>
            </a:r>
            <a:r>
              <a:rPr lang="tr-TR" altLang="tr-TR" sz="1800" b="0" dirty="0">
                <a:solidFill>
                  <a:schemeClr val="tx1"/>
                </a:solidFill>
              </a:rPr>
              <a:t>iyaliz sırasında </a:t>
            </a:r>
            <a:r>
              <a:rPr lang="en-GB" altLang="tr-TR" sz="1800" b="0" dirty="0" err="1">
                <a:solidFill>
                  <a:schemeClr val="tx1"/>
                </a:solidFill>
              </a:rPr>
              <a:t>oluşabilecek</a:t>
            </a:r>
            <a:r>
              <a:rPr lang="en-GB" altLang="tr-TR" sz="1800" b="0" dirty="0">
                <a:solidFill>
                  <a:schemeClr val="tx1"/>
                </a:solidFill>
              </a:rPr>
              <a:t> </a:t>
            </a:r>
            <a:r>
              <a:rPr lang="tr-TR" altLang="tr-TR" sz="1800" b="0" dirty="0">
                <a:solidFill>
                  <a:schemeClr val="tx1"/>
                </a:solidFill>
              </a:rPr>
              <a:t>iğne çıkması </a:t>
            </a:r>
            <a:r>
              <a:rPr lang="en-GB" altLang="tr-TR" sz="1800" b="0" dirty="0" err="1">
                <a:solidFill>
                  <a:schemeClr val="tx1"/>
                </a:solidFill>
              </a:rPr>
              <a:t>riskini</a:t>
            </a:r>
            <a:r>
              <a:rPr lang="en-GB" altLang="tr-TR" sz="1800" b="0" dirty="0">
                <a:solidFill>
                  <a:schemeClr val="tx1"/>
                </a:solidFill>
              </a:rPr>
              <a:t> </a:t>
            </a:r>
            <a:r>
              <a:rPr lang="en-GB" altLang="tr-TR" sz="1800" b="0" dirty="0" err="1">
                <a:solidFill>
                  <a:schemeClr val="tx1"/>
                </a:solidFill>
              </a:rPr>
              <a:t>bertaraf</a:t>
            </a:r>
            <a:r>
              <a:rPr lang="en-GB" altLang="tr-TR" sz="1800" b="0" dirty="0">
                <a:solidFill>
                  <a:schemeClr val="tx1"/>
                </a:solidFill>
              </a:rPr>
              <a:t> </a:t>
            </a:r>
            <a:r>
              <a:rPr lang="tr-TR" altLang="tr-TR" sz="1800" b="0" dirty="0">
                <a:solidFill>
                  <a:schemeClr val="tx1"/>
                </a:solidFill>
              </a:rPr>
              <a:t>için hastaya </a:t>
            </a:r>
            <a:r>
              <a:rPr lang="en-GB" altLang="tr-TR" sz="1800" b="0" dirty="0" err="1">
                <a:solidFill>
                  <a:schemeClr val="tx1"/>
                </a:solidFill>
              </a:rPr>
              <a:t>ıslaklık</a:t>
            </a:r>
            <a:r>
              <a:rPr lang="en-GB" altLang="tr-TR" sz="1800" b="0" dirty="0">
                <a:solidFill>
                  <a:schemeClr val="tx1"/>
                </a:solidFill>
              </a:rPr>
              <a:t> </a:t>
            </a:r>
            <a:r>
              <a:rPr lang="en-GB" altLang="tr-TR" sz="1800" b="0" dirty="0" err="1">
                <a:solidFill>
                  <a:schemeClr val="tx1"/>
                </a:solidFill>
              </a:rPr>
              <a:t>monitörü</a:t>
            </a:r>
            <a:r>
              <a:rPr lang="en-GB" altLang="tr-TR" sz="1800" b="0" dirty="0">
                <a:solidFill>
                  <a:schemeClr val="tx1"/>
                </a:solidFill>
              </a:rPr>
              <a:t> </a:t>
            </a:r>
            <a:r>
              <a:rPr lang="en-GB" altLang="tr-TR" sz="1800" b="0" dirty="0" err="1">
                <a:solidFill>
                  <a:schemeClr val="tx1"/>
                </a:solidFill>
              </a:rPr>
              <a:t>kullandırılır</a:t>
            </a:r>
            <a:r>
              <a:rPr lang="tr-TR" altLang="tr-TR" sz="1800" b="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GB" altLang="tr-TR" sz="1800" b="0" dirty="0">
                <a:solidFill>
                  <a:schemeClr val="tx1"/>
                </a:solidFill>
              </a:rPr>
              <a:t>Hasta </a:t>
            </a:r>
            <a:r>
              <a:rPr lang="tr-TR" altLang="tr-TR" sz="1800" b="0" dirty="0">
                <a:solidFill>
                  <a:schemeClr val="tx1"/>
                </a:solidFill>
              </a:rPr>
              <a:t>7 gün 24 ev hemodiyalizi ekibi</a:t>
            </a:r>
            <a:r>
              <a:rPr lang="en-GB" altLang="tr-TR" sz="1800" b="0" dirty="0">
                <a:solidFill>
                  <a:schemeClr val="tx1"/>
                </a:solidFill>
              </a:rPr>
              <a:t>ne </a:t>
            </a:r>
            <a:r>
              <a:rPr lang="en-GB" altLang="tr-TR" sz="1800" b="0" dirty="0" err="1">
                <a:solidFill>
                  <a:schemeClr val="tx1"/>
                </a:solidFill>
              </a:rPr>
              <a:t>telefonla</a:t>
            </a:r>
            <a:r>
              <a:rPr lang="en-GB" altLang="tr-TR" sz="1800" b="0" dirty="0">
                <a:solidFill>
                  <a:schemeClr val="tx1"/>
                </a:solidFill>
              </a:rPr>
              <a:t> </a:t>
            </a:r>
            <a:r>
              <a:rPr lang="en-GB" altLang="tr-TR" sz="1800" b="0" dirty="0" err="1">
                <a:solidFill>
                  <a:schemeClr val="tx1"/>
                </a:solidFill>
              </a:rPr>
              <a:t>ulaşabilir</a:t>
            </a:r>
            <a:r>
              <a:rPr lang="en-GB" altLang="tr-TR" sz="1800" b="0" dirty="0">
                <a:solidFill>
                  <a:schemeClr val="tx1"/>
                </a:solidFill>
              </a:rPr>
              <a:t>.</a:t>
            </a:r>
            <a:r>
              <a:rPr lang="tr-TR" altLang="tr-TR" sz="1800" b="0" dirty="0">
                <a:solidFill>
                  <a:schemeClr val="tx1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76131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84365F-F56F-45AB-9105-802AF3B9D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A249-9457-4A60-BF8F-B072A2FCBF58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8CF4F5-4712-4B48-AD50-C8AE9C4D0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06ADCA-3660-41A6-87A4-24FD020F7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25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E2CD433-ED64-458A-B885-95939E486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Evde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diyaliz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başladıktan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sonra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E749AB-4C23-4FA7-B72E-D6392712F8B1}"/>
              </a:ext>
            </a:extLst>
          </p:cNvPr>
          <p:cNvSpPr/>
          <p:nvPr/>
        </p:nvSpPr>
        <p:spPr>
          <a:xfrm>
            <a:off x="588546" y="1310596"/>
            <a:ext cx="1076525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tr-TR" dirty="0"/>
              <a:t>Kan </a:t>
            </a:r>
            <a:r>
              <a:rPr lang="en-GB" altLang="tr-TR" dirty="0" err="1"/>
              <a:t>basıncı</a:t>
            </a:r>
            <a:r>
              <a:rPr lang="en-GB" altLang="tr-TR" dirty="0"/>
              <a:t>, </a:t>
            </a:r>
            <a:r>
              <a:rPr lang="en-GB" altLang="tr-TR" dirty="0" err="1"/>
              <a:t>fosfor</a:t>
            </a:r>
            <a:r>
              <a:rPr lang="en-GB" altLang="tr-TR" dirty="0"/>
              <a:t>, </a:t>
            </a:r>
            <a:r>
              <a:rPr lang="en-GB" altLang="tr-TR" dirty="0" err="1"/>
              <a:t>anemi</a:t>
            </a:r>
            <a:r>
              <a:rPr lang="en-GB" altLang="tr-TR" dirty="0"/>
              <a:t>, </a:t>
            </a:r>
            <a:r>
              <a:rPr lang="en-GB" altLang="tr-TR" dirty="0" err="1"/>
              <a:t>volüm</a:t>
            </a:r>
            <a:r>
              <a:rPr lang="en-GB" altLang="tr-TR" dirty="0"/>
              <a:t> </a:t>
            </a:r>
            <a:r>
              <a:rPr lang="en-GB" altLang="tr-TR" dirty="0" err="1"/>
              <a:t>yüklenmesi</a:t>
            </a:r>
            <a:r>
              <a:rPr lang="en-GB" altLang="tr-TR" dirty="0"/>
              <a:t> </a:t>
            </a:r>
            <a:r>
              <a:rPr lang="en-GB" altLang="tr-TR" dirty="0" err="1"/>
              <a:t>daha</a:t>
            </a:r>
            <a:r>
              <a:rPr lang="en-GB" altLang="tr-TR" dirty="0"/>
              <a:t> </a:t>
            </a:r>
            <a:r>
              <a:rPr lang="en-GB" altLang="tr-TR" dirty="0" err="1"/>
              <a:t>kolay</a:t>
            </a:r>
            <a:r>
              <a:rPr lang="en-GB" altLang="tr-TR" dirty="0"/>
              <a:t> </a:t>
            </a:r>
            <a:r>
              <a:rPr lang="en-GB" altLang="tr-TR" dirty="0" err="1"/>
              <a:t>kontrol</a:t>
            </a:r>
            <a:r>
              <a:rPr lang="en-GB" altLang="tr-TR" dirty="0"/>
              <a:t> </a:t>
            </a:r>
            <a:r>
              <a:rPr lang="en-GB" altLang="tr-TR" dirty="0" err="1"/>
              <a:t>altına</a:t>
            </a:r>
            <a:r>
              <a:rPr lang="en-GB" altLang="tr-TR" dirty="0"/>
              <a:t> </a:t>
            </a:r>
            <a:r>
              <a:rPr lang="en-GB" altLang="tr-TR" dirty="0" err="1"/>
              <a:t>alınıyor</a:t>
            </a:r>
            <a:r>
              <a:rPr lang="en-GB" altLang="tr-TR" dirty="0"/>
              <a:t>,</a:t>
            </a:r>
            <a:endParaRPr lang="tr-TR" altLang="tr-T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dirty="0"/>
              <a:t>İştah artıyor, albümin yükseliyor</a:t>
            </a:r>
            <a:r>
              <a:rPr lang="en-GB" altLang="tr-TR" dirty="0"/>
              <a:t>,</a:t>
            </a:r>
            <a:r>
              <a:rPr lang="tr-TR" altLang="tr-TR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tr-TR" dirty="0" err="1"/>
              <a:t>Kardiyovasküler</a:t>
            </a:r>
            <a:r>
              <a:rPr lang="en-GB" altLang="tr-TR" dirty="0"/>
              <a:t> </a:t>
            </a:r>
            <a:r>
              <a:rPr lang="en-GB" altLang="tr-TR" dirty="0" err="1"/>
              <a:t>sistem</a:t>
            </a:r>
            <a:r>
              <a:rPr lang="en-GB" altLang="tr-TR" dirty="0"/>
              <a:t> </a:t>
            </a:r>
            <a:r>
              <a:rPr lang="en-GB" altLang="tr-TR" dirty="0" err="1"/>
              <a:t>sorunları</a:t>
            </a:r>
            <a:r>
              <a:rPr lang="en-GB" altLang="tr-TR" dirty="0"/>
              <a:t> </a:t>
            </a:r>
            <a:r>
              <a:rPr lang="en-GB" altLang="tr-TR" dirty="0" err="1"/>
              <a:t>düzeliyor</a:t>
            </a:r>
            <a:r>
              <a:rPr lang="en-GB" altLang="tr-TR" dirty="0"/>
              <a:t>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tr-TR" dirty="0" err="1"/>
              <a:t>Uyku</a:t>
            </a:r>
            <a:r>
              <a:rPr lang="en-GB" altLang="tr-TR" dirty="0"/>
              <a:t> </a:t>
            </a:r>
            <a:r>
              <a:rPr lang="en-GB" altLang="tr-TR" dirty="0" err="1"/>
              <a:t>apneleri</a:t>
            </a:r>
            <a:r>
              <a:rPr lang="en-GB" altLang="tr-TR" dirty="0"/>
              <a:t> </a:t>
            </a:r>
            <a:r>
              <a:rPr lang="en-GB" altLang="tr-TR" dirty="0" err="1"/>
              <a:t>azalıyor</a:t>
            </a:r>
            <a:r>
              <a:rPr lang="en-GB" altLang="tr-TR" dirty="0"/>
              <a:t>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tr-TR" dirty="0" err="1"/>
              <a:t>İlaç</a:t>
            </a:r>
            <a:r>
              <a:rPr lang="en-GB" altLang="tr-TR" dirty="0"/>
              <a:t> </a:t>
            </a:r>
            <a:r>
              <a:rPr lang="en-GB" altLang="tr-TR" dirty="0" err="1"/>
              <a:t>kullanımı</a:t>
            </a:r>
            <a:r>
              <a:rPr lang="en-GB" altLang="tr-TR" dirty="0"/>
              <a:t> </a:t>
            </a:r>
            <a:r>
              <a:rPr lang="en-GB" altLang="tr-TR" dirty="0" err="1"/>
              <a:t>azalıyor</a:t>
            </a:r>
            <a:r>
              <a:rPr lang="en-GB" altLang="tr-TR" dirty="0"/>
              <a:t>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dirty="0"/>
              <a:t>Fosfor ilaçsız ve serbest diyete rağmen tam normal, hatta fosfor eklemek gerekebiliyor!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dirty="0"/>
              <a:t>Hastaneye yatma sıklığı azalıyor</a:t>
            </a:r>
            <a:r>
              <a:rPr lang="en-GB" altLang="tr-TR" dirty="0"/>
              <a:t>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dirty="0"/>
              <a:t>Gerçek kilo artışı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dirty="0"/>
              <a:t>İş ve okula devamda artış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altLang="tr-TR" dirty="0"/>
              <a:t>Kendine güven ve sosyal ilişkilerde artış</a:t>
            </a:r>
          </a:p>
          <a:p>
            <a:endParaRPr lang="tr-TR" altLang="tr-TR" dirty="0">
              <a:solidFill>
                <a:srgbClr val="0070C0"/>
              </a:solidFill>
            </a:endParaRPr>
          </a:p>
          <a:p>
            <a:endParaRPr lang="tr-TR" altLang="tr-T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2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EAA89E2-6B73-48AE-A2D8-A1EFCDA9A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521" y="266827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/>
            <a:endParaRPr lang="tr-TR">
              <a:solidFill>
                <a:prstClr val="black"/>
              </a:solidFill>
              <a:latin typeface="Tw Cen MT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9BFF0A6-FB35-4C29-B1A8-BC84E5D50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0916" y="264604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/>
            <a:endParaRPr lang="tr-TR">
              <a:solidFill>
                <a:prstClr val="black"/>
              </a:solidFill>
              <a:latin typeface="Tw Cen MT"/>
            </a:endParaRP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7B982CB4-7B3C-499D-A639-EA319A254492}"/>
              </a:ext>
            </a:extLst>
          </p:cNvPr>
          <p:cNvSpPr txBox="1"/>
          <p:nvPr/>
        </p:nvSpPr>
        <p:spPr>
          <a:xfrm>
            <a:off x="742111" y="1744485"/>
            <a:ext cx="10516479" cy="1769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 defTabSz="1219170">
              <a:spcBef>
                <a:spcPts val="933"/>
              </a:spcBef>
              <a:spcAft>
                <a:spcPts val="800"/>
              </a:spcAft>
              <a:buClr>
                <a:srgbClr val="2DA2BF"/>
              </a:buClr>
              <a:buSzPct val="80000"/>
              <a:buFont typeface="Wingdings" panose="05000000000000000000" pitchFamily="2" charset="2"/>
              <a:buChar char="§"/>
            </a:pPr>
            <a:r>
              <a:rPr lang="tr-TR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 HD ile düşük </a:t>
            </a:r>
            <a:r>
              <a:rPr lang="tr-TR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mortalite</a:t>
            </a:r>
            <a:r>
              <a:rPr lang="tr-TR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her iki cinsiyette ve tüm yaş gruplarında</a:t>
            </a:r>
            <a:r>
              <a:rPr lang="en-US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342891" indent="-342891" defTabSz="1219170">
              <a:spcBef>
                <a:spcPts val="933"/>
              </a:spcBef>
              <a:spcAft>
                <a:spcPts val="800"/>
              </a:spcAft>
              <a:buClr>
                <a:srgbClr val="2DA2BF"/>
              </a:buClr>
              <a:buSzPct val="80000"/>
              <a:buFont typeface="Wingdings" panose="05000000000000000000" pitchFamily="2" charset="2"/>
              <a:buChar char="§"/>
            </a:pPr>
            <a:r>
              <a:rPr lang="tr-TR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8.2 yıla kadar</a:t>
            </a:r>
            <a:r>
              <a:rPr lang="tr-TR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izlem süresinde hasta sağ kalımı ev </a:t>
            </a:r>
            <a:r>
              <a:rPr lang="tr-TR" b="1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HD’nde</a:t>
            </a:r>
            <a:r>
              <a:rPr lang="tr-TR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%</a:t>
            </a:r>
            <a:r>
              <a:rPr lang="en-US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79.3</a:t>
            </a:r>
            <a:r>
              <a:rPr lang="tr-TR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  </a:t>
            </a:r>
            <a:r>
              <a:rPr lang="en-US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tr-TR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merkez </a:t>
            </a:r>
            <a:r>
              <a:rPr lang="tr-TR" b="1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HD’nde</a:t>
            </a:r>
            <a:r>
              <a:rPr lang="tr-TR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%</a:t>
            </a:r>
            <a:r>
              <a:rPr lang="en-US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59.1 </a:t>
            </a:r>
            <a:r>
              <a:rPr lang="en-US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(log-rank=12.4, p&lt;0.001) </a:t>
            </a:r>
            <a:endParaRPr lang="tr-TR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defTabSz="1219170">
              <a:spcBef>
                <a:spcPts val="933"/>
              </a:spcBef>
              <a:spcAft>
                <a:spcPts val="800"/>
              </a:spcAft>
              <a:buClr>
                <a:srgbClr val="2DA2BF"/>
              </a:buClr>
              <a:buSzPct val="80000"/>
            </a:pPr>
            <a:endParaRPr lang="en-US" sz="2667" dirty="0">
              <a:solidFill>
                <a:prstClr val="black"/>
              </a:solidFill>
              <a:latin typeface="Tw Cen MT"/>
            </a:endParaRPr>
          </a:p>
        </p:txBody>
      </p:sp>
      <p:sp>
        <p:nvSpPr>
          <p:cNvPr id="10" name="Unvan 1">
            <a:extLst>
              <a:ext uri="{FF2B5EF4-FFF2-40B4-BE49-F238E27FC236}">
                <a16:creationId xmlns:a16="http://schemas.microsoft.com/office/drawing/2014/main" id="{6829AD7C-D736-405E-ACD7-1F8F33BD3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445" y="155448"/>
            <a:ext cx="9385043" cy="1252728"/>
          </a:xfrm>
        </p:spPr>
        <p:txBody>
          <a:bodyPr>
            <a:normAutofit/>
          </a:bodyPr>
          <a:lstStyle/>
          <a:p>
            <a:r>
              <a:rPr lang="en-GB" dirty="0" err="1"/>
              <a:t>Medikal</a:t>
            </a:r>
            <a:r>
              <a:rPr lang="en-GB" dirty="0"/>
              <a:t> </a:t>
            </a:r>
            <a:r>
              <a:rPr lang="en-GB" dirty="0" err="1"/>
              <a:t>Sonuçlar</a:t>
            </a:r>
            <a:r>
              <a:rPr lang="en-GB" dirty="0"/>
              <a:t>- </a:t>
            </a:r>
            <a:r>
              <a:rPr lang="en-GB" dirty="0" err="1"/>
              <a:t>Sağkalım</a:t>
            </a:r>
            <a:endParaRPr lang="en-US" dirty="0"/>
          </a:p>
        </p:txBody>
      </p:sp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F2665E64-601C-411D-B0B2-4F38C77373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158128"/>
              </p:ext>
            </p:extLst>
          </p:nvPr>
        </p:nvGraphicFramePr>
        <p:xfrm>
          <a:off x="1004486" y="3860617"/>
          <a:ext cx="10516479" cy="2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2715">
                  <a:extLst>
                    <a:ext uri="{9D8B030D-6E8A-4147-A177-3AD203B41FA5}">
                      <a16:colId xmlns:a16="http://schemas.microsoft.com/office/drawing/2014/main" val="520729781"/>
                    </a:ext>
                  </a:extLst>
                </a:gridCol>
                <a:gridCol w="1020941">
                  <a:extLst>
                    <a:ext uri="{9D8B030D-6E8A-4147-A177-3AD203B41FA5}">
                      <a16:colId xmlns:a16="http://schemas.microsoft.com/office/drawing/2014/main" val="1918586993"/>
                    </a:ext>
                  </a:extLst>
                </a:gridCol>
                <a:gridCol w="1020941">
                  <a:extLst>
                    <a:ext uri="{9D8B030D-6E8A-4147-A177-3AD203B41FA5}">
                      <a16:colId xmlns:a16="http://schemas.microsoft.com/office/drawing/2014/main" val="3044198218"/>
                    </a:ext>
                  </a:extLst>
                </a:gridCol>
                <a:gridCol w="1020941">
                  <a:extLst>
                    <a:ext uri="{9D8B030D-6E8A-4147-A177-3AD203B41FA5}">
                      <a16:colId xmlns:a16="http://schemas.microsoft.com/office/drawing/2014/main" val="1872928371"/>
                    </a:ext>
                  </a:extLst>
                </a:gridCol>
                <a:gridCol w="1020941">
                  <a:extLst>
                    <a:ext uri="{9D8B030D-6E8A-4147-A177-3AD203B41FA5}">
                      <a16:colId xmlns:a16="http://schemas.microsoft.com/office/drawing/2014/main" val="934752282"/>
                    </a:ext>
                  </a:extLst>
                </a:gridCol>
              </a:tblGrid>
              <a:tr h="672000">
                <a:tc>
                  <a:txBody>
                    <a:bodyPr/>
                    <a:lstStyle/>
                    <a:p>
                      <a:r>
                        <a:rPr lang="tr-TR" sz="1800" dirty="0">
                          <a:solidFill>
                            <a:schemeClr val="tx1"/>
                          </a:solidFill>
                        </a:rPr>
                        <a:t>Teknik </a:t>
                      </a:r>
                      <a:r>
                        <a:rPr lang="tr-TR" sz="1800" dirty="0" err="1">
                          <a:solidFill>
                            <a:schemeClr val="tx1"/>
                          </a:solidFill>
                        </a:rPr>
                        <a:t>sağkalım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1-yıl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3-yıl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5-yıl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tr-TR" sz="1800" dirty="0"/>
                        <a:t>7-yıl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375981048"/>
                  </a:ext>
                </a:extLst>
              </a:tr>
              <a:tr h="672000"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tr-TR" sz="1800" dirty="0"/>
                        <a:t>Ölüm ve transplantasyon hariç teknik </a:t>
                      </a:r>
                      <a:r>
                        <a:rPr lang="tr-TR" sz="1800" dirty="0" err="1"/>
                        <a:t>sağkalım</a:t>
                      </a:r>
                      <a:r>
                        <a:rPr lang="tr-TR" sz="1800" dirty="0"/>
                        <a:t> (%)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tr-TR" sz="1800" b="1" dirty="0"/>
                        <a:t>95.3</a:t>
                      </a:r>
                      <a:endParaRPr lang="en-US" sz="1800" b="1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tr-TR" sz="1800" b="1" dirty="0"/>
                        <a:t>90.7</a:t>
                      </a:r>
                      <a:endParaRPr lang="en-US" sz="1800" b="1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tr-TR" sz="1800" b="1" dirty="0"/>
                        <a:t>86.5</a:t>
                      </a:r>
                      <a:endParaRPr lang="en-US" sz="1800" b="1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spcAft>
                          <a:spcPts val="1200"/>
                        </a:spcAft>
                      </a:pPr>
                      <a:r>
                        <a:rPr lang="tr-TR" sz="1800" b="1" dirty="0"/>
                        <a:t>81.9</a:t>
                      </a:r>
                      <a:endParaRPr lang="en-US" sz="1800" b="1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555404286"/>
                  </a:ext>
                </a:extLst>
              </a:tr>
              <a:tr h="672000">
                <a:tc>
                  <a:txBody>
                    <a:bodyPr/>
                    <a:lstStyle/>
                    <a:p>
                      <a:r>
                        <a:rPr lang="tr-TR" sz="1800" dirty="0"/>
                        <a:t>Hasta ve/veya teknik </a:t>
                      </a:r>
                      <a:r>
                        <a:rPr lang="tr-TR" sz="1800" dirty="0" err="1"/>
                        <a:t>sağkalım</a:t>
                      </a:r>
                      <a:r>
                        <a:rPr lang="tr-TR" sz="1800" dirty="0"/>
                        <a:t> (%)</a:t>
                      </a:r>
                      <a:endParaRPr lang="en-US" sz="18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tr-TR" sz="1800" b="1" dirty="0"/>
                        <a:t>93.3</a:t>
                      </a:r>
                      <a:endParaRPr lang="en-US" sz="1800" b="1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tr-TR" sz="1800" b="1" dirty="0"/>
                        <a:t>81.1</a:t>
                      </a:r>
                      <a:endParaRPr lang="en-US" sz="1800" b="1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tr-TR" sz="1800" b="1" dirty="0"/>
                        <a:t>72.2</a:t>
                      </a:r>
                      <a:endParaRPr lang="en-US" sz="1800" b="1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tr-TR" sz="1800" b="1" dirty="0"/>
                        <a:t>66.7</a:t>
                      </a:r>
                      <a:endParaRPr lang="en-US" sz="1800" b="1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277050304"/>
                  </a:ext>
                </a:extLst>
              </a:tr>
            </a:tbl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3B0ED-773A-475D-816E-14F116B05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4C5A-14CD-4EFC-9D9F-8A031DC306FE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48D348-765A-4ED3-B0A2-872541CD4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28388C-750B-4330-9F5A-8B7D31A51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36860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30071" y="1567092"/>
            <a:ext cx="10442376" cy="3034127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  <a:buSzPct val="100000"/>
            </a:pPr>
            <a:r>
              <a:rPr lang="en-GB" altLang="tr-TR" sz="1800" dirty="0">
                <a:solidFill>
                  <a:schemeClr val="tx1"/>
                </a:solidFill>
              </a:rPr>
              <a:t>E</a:t>
            </a:r>
            <a:r>
              <a:rPr lang="tr-TR" altLang="tr-TR" sz="1800" dirty="0">
                <a:solidFill>
                  <a:schemeClr val="tx1"/>
                </a:solidFill>
              </a:rPr>
              <a:t>vde 6 kez HD ile daha iyi genel sağlık durumu, kendini daha iyi hissetme, HD sonrası halsizlikte azalma</a:t>
            </a:r>
            <a:r>
              <a:rPr lang="en-GB" altLang="tr-TR" sz="1800" dirty="0">
                <a:solidFill>
                  <a:schemeClr val="tx1"/>
                </a:solidFill>
              </a:rPr>
              <a:t> (</a:t>
            </a:r>
            <a:r>
              <a:rPr lang="tr-TR" altLang="tr-TR" sz="1800" dirty="0">
                <a:solidFill>
                  <a:schemeClr val="tx1"/>
                </a:solidFill>
              </a:rPr>
              <a:t>FHN Daily Trial, RKÇ</a:t>
            </a:r>
            <a:r>
              <a:rPr lang="en-GB" altLang="tr-TR" sz="1800" dirty="0">
                <a:solidFill>
                  <a:schemeClr val="tx1"/>
                </a:solidFill>
              </a:rPr>
              <a:t>)</a:t>
            </a:r>
            <a:endParaRPr lang="tr-TR" altLang="tr-TR" sz="1800" dirty="0">
              <a:solidFill>
                <a:schemeClr val="tx1"/>
              </a:solidFill>
            </a:endParaRPr>
          </a:p>
          <a:p>
            <a:pPr>
              <a:spcAft>
                <a:spcPts val="800"/>
              </a:spcAft>
              <a:buSzPct val="100000"/>
            </a:pPr>
            <a:r>
              <a:rPr lang="en-GB" altLang="tr-TR" sz="1800" dirty="0">
                <a:solidFill>
                  <a:schemeClr val="tx1"/>
                </a:solidFill>
              </a:rPr>
              <a:t>E</a:t>
            </a:r>
            <a:r>
              <a:rPr lang="tr-TR" altLang="tr-TR" sz="1800" dirty="0">
                <a:solidFill>
                  <a:schemeClr val="tx1"/>
                </a:solidFill>
              </a:rPr>
              <a:t>vde nokturnal HD ile böbrek hastalığı ile ilişkili yaşam kalitesi parametrelerinde iyileşme</a:t>
            </a:r>
            <a:r>
              <a:rPr lang="en-GB" altLang="tr-TR" sz="1800" dirty="0">
                <a:solidFill>
                  <a:schemeClr val="tx1"/>
                </a:solidFill>
              </a:rPr>
              <a:t> (</a:t>
            </a:r>
            <a:r>
              <a:rPr lang="tr-TR" altLang="tr-TR" sz="1800" dirty="0">
                <a:solidFill>
                  <a:schemeClr val="tx1"/>
                </a:solidFill>
              </a:rPr>
              <a:t>Culleton B, RKÇ</a:t>
            </a:r>
            <a:r>
              <a:rPr lang="en-GB" altLang="tr-TR" sz="1800" dirty="0">
                <a:solidFill>
                  <a:schemeClr val="tx1"/>
                </a:solidFill>
              </a:rPr>
              <a:t>)</a:t>
            </a:r>
            <a:endParaRPr lang="tr-TR" altLang="tr-TR" sz="1800" dirty="0">
              <a:solidFill>
                <a:schemeClr val="tx1"/>
              </a:solidFill>
            </a:endParaRPr>
          </a:p>
          <a:p>
            <a:pPr>
              <a:spcAft>
                <a:spcPts val="800"/>
              </a:spcAft>
              <a:buSzPct val="100000"/>
            </a:pPr>
            <a:r>
              <a:rPr lang="en-GB" altLang="tr-TR" sz="1800" dirty="0">
                <a:solidFill>
                  <a:schemeClr val="tx1"/>
                </a:solidFill>
              </a:rPr>
              <a:t>F</a:t>
            </a:r>
            <a:r>
              <a:rPr lang="tr-TR" altLang="tr-TR" sz="1800" dirty="0">
                <a:solidFill>
                  <a:schemeClr val="tx1"/>
                </a:solidFill>
              </a:rPr>
              <a:t>iziksel ve mental </a:t>
            </a:r>
            <a:r>
              <a:rPr lang="en-GB" altLang="tr-TR" sz="1800" dirty="0" err="1">
                <a:solidFill>
                  <a:schemeClr val="tx1"/>
                </a:solidFill>
              </a:rPr>
              <a:t>aktivite</a:t>
            </a:r>
            <a:r>
              <a:rPr lang="en-GB" altLang="tr-TR" sz="1800" dirty="0">
                <a:solidFill>
                  <a:schemeClr val="tx1"/>
                </a:solidFill>
              </a:rPr>
              <a:t> </a:t>
            </a:r>
            <a:r>
              <a:rPr lang="en-GB" altLang="tr-TR" sz="1800" dirty="0" err="1">
                <a:solidFill>
                  <a:schemeClr val="tx1"/>
                </a:solidFill>
              </a:rPr>
              <a:t>skorları</a:t>
            </a:r>
            <a:r>
              <a:rPr lang="en-GB" altLang="tr-TR" sz="1800" dirty="0">
                <a:solidFill>
                  <a:schemeClr val="tx1"/>
                </a:solidFill>
              </a:rPr>
              <a:t> </a:t>
            </a:r>
            <a:r>
              <a:rPr lang="tr-TR" altLang="tr-TR" sz="1800" dirty="0">
                <a:solidFill>
                  <a:schemeClr val="tx1"/>
                </a:solidFill>
              </a:rPr>
              <a:t>yoğun HD grubunda daha iyi</a:t>
            </a:r>
            <a:r>
              <a:rPr lang="en-GB" altLang="tr-TR" sz="1800" dirty="0">
                <a:solidFill>
                  <a:schemeClr val="tx1"/>
                </a:solidFill>
              </a:rPr>
              <a:t> (</a:t>
            </a:r>
            <a:r>
              <a:rPr lang="tr-TR" altLang="tr-TR" sz="1800" dirty="0">
                <a:solidFill>
                  <a:schemeClr val="tx1"/>
                </a:solidFill>
              </a:rPr>
              <a:t>ACTIVE Trial, RKÇ</a:t>
            </a:r>
            <a:r>
              <a:rPr lang="en-GB" altLang="tr-TR" sz="1800" dirty="0">
                <a:solidFill>
                  <a:schemeClr val="tx1"/>
                </a:solidFill>
              </a:rPr>
              <a:t>)</a:t>
            </a:r>
            <a:endParaRPr lang="tr-TR" altLang="tr-TR" sz="1800" dirty="0">
              <a:solidFill>
                <a:schemeClr val="tx1"/>
              </a:solidFill>
            </a:endParaRPr>
          </a:p>
          <a:p>
            <a:pPr>
              <a:spcAft>
                <a:spcPts val="800"/>
              </a:spcAft>
              <a:buSzPct val="100000"/>
            </a:pPr>
            <a:r>
              <a:rPr lang="tr-TR" altLang="tr-TR" sz="1800" dirty="0">
                <a:solidFill>
                  <a:schemeClr val="tx1"/>
                </a:solidFill>
              </a:rPr>
              <a:t>Evde HD ile huzursuz bacak sendromu, depresyon semptomları, diyaliz sonrası halsizlikte iyileşme</a:t>
            </a:r>
          </a:p>
          <a:p>
            <a:pPr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</a:pPr>
            <a:endParaRPr lang="tr-TR" altLang="tr-TR" sz="2667" dirty="0"/>
          </a:p>
        </p:txBody>
      </p:sp>
      <p:sp>
        <p:nvSpPr>
          <p:cNvPr id="2" name="Metin kutusu 1"/>
          <p:cNvSpPr txBox="1"/>
          <p:nvPr/>
        </p:nvSpPr>
        <p:spPr>
          <a:xfrm>
            <a:off x="1885071" y="4816931"/>
            <a:ext cx="95188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tr-TR" sz="1600" i="1" dirty="0" err="1">
                <a:solidFill>
                  <a:prstClr val="black"/>
                </a:solidFill>
                <a:latin typeface="Tw Cen MT"/>
              </a:rPr>
              <a:t>Garg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 AX, </a:t>
            </a:r>
            <a:r>
              <a:rPr lang="en-US" sz="1600" i="1" dirty="0">
                <a:solidFill>
                  <a:prstClr val="black"/>
                </a:solidFill>
                <a:latin typeface="Tw Cen MT"/>
              </a:rPr>
              <a:t>Kidney Int. 2017;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600" i="1" dirty="0">
                <a:solidFill>
                  <a:prstClr val="black"/>
                </a:solidFill>
                <a:latin typeface="Tw Cen MT"/>
              </a:rPr>
              <a:t>91(3):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600" i="1" dirty="0">
                <a:solidFill>
                  <a:prstClr val="black"/>
                </a:solidFill>
                <a:latin typeface="Tw Cen MT"/>
              </a:rPr>
              <a:t>746-54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 </a:t>
            </a:r>
          </a:p>
          <a:p>
            <a:pPr algn="r" defTabSz="1219170"/>
            <a:r>
              <a:rPr lang="tr-TR" sz="1600" i="1" dirty="0" err="1">
                <a:solidFill>
                  <a:prstClr val="black"/>
                </a:solidFill>
                <a:latin typeface="Tw Cen MT"/>
              </a:rPr>
              <a:t>Culleton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 B, JAMA 2007; 298: 1291-9</a:t>
            </a:r>
          </a:p>
          <a:p>
            <a:pPr algn="r" defTabSz="1219170"/>
            <a:r>
              <a:rPr lang="tr-TR" sz="1600" i="1" dirty="0" err="1">
                <a:solidFill>
                  <a:prstClr val="black"/>
                </a:solidFill>
                <a:latin typeface="Tw Cen MT"/>
              </a:rPr>
              <a:t>Jardine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 MJ, J </a:t>
            </a:r>
            <a:r>
              <a:rPr lang="tr-TR" sz="1600" i="1" dirty="0" err="1">
                <a:solidFill>
                  <a:prstClr val="black"/>
                </a:solidFill>
                <a:latin typeface="Tw Cen MT"/>
              </a:rPr>
              <a:t>Am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Tw Cen MT"/>
              </a:rPr>
              <a:t>Soc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Tw Cen MT"/>
              </a:rPr>
              <a:t>Nephrol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. 2017 </a:t>
            </a:r>
            <a:r>
              <a:rPr lang="tr-TR" sz="1600" i="1" dirty="0" err="1">
                <a:solidFill>
                  <a:prstClr val="black"/>
                </a:solidFill>
                <a:latin typeface="Tw Cen MT"/>
              </a:rPr>
              <a:t>Jun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; 28(6): 1898-1911</a:t>
            </a:r>
          </a:p>
          <a:p>
            <a:pPr algn="r" defTabSz="1219170"/>
            <a:r>
              <a:rPr lang="tr-TR" sz="1600" i="1" dirty="0" err="1">
                <a:solidFill>
                  <a:prstClr val="black"/>
                </a:solidFill>
                <a:latin typeface="Tw Cen MT"/>
              </a:rPr>
              <a:t>Young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 BA, CJASN 2012; 7: 2023–32</a:t>
            </a:r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043AA769-10B2-4408-A1B3-737A124AC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57480"/>
            <a:ext cx="10871200" cy="1341120"/>
          </a:xfrm>
        </p:spPr>
        <p:txBody>
          <a:bodyPr>
            <a:normAutofit/>
          </a:bodyPr>
          <a:lstStyle/>
          <a:p>
            <a:r>
              <a:rPr lang="tr-TR" dirty="0"/>
              <a:t>Ev hemodiyalizinde yaşam kalitesi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58AA5B-121A-4433-A328-FD4727D6A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284B4-E9E3-48D5-8B48-6311F6361DE6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37E217-C31D-48DA-AE02-C9376BF77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8BFC3-C15F-48B7-9B00-F1412EBCA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4160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1424" y="2084852"/>
            <a:ext cx="11041227" cy="2824774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  <a:buSzPct val="100000"/>
            </a:pPr>
            <a:r>
              <a:rPr lang="tr-TR" altLang="tr-TR" sz="1800" dirty="0">
                <a:solidFill>
                  <a:schemeClr val="tx1"/>
                </a:solidFill>
              </a:rPr>
              <a:t>Post-HD halsizlik süresi ev HD’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6</a:t>
            </a:r>
            <a:r>
              <a:rPr lang="en-US" altLang="tr-TR" sz="1800" dirty="0">
                <a:solidFill>
                  <a:schemeClr val="tx1"/>
                </a:solidFill>
              </a:rPr>
              <a:t>7±86</a:t>
            </a:r>
            <a:r>
              <a:rPr lang="tr-TR" altLang="tr-TR" sz="1800" dirty="0">
                <a:solidFill>
                  <a:schemeClr val="tx1"/>
                </a:solidFill>
              </a:rPr>
              <a:t> dakika, konvansiyonel merkez HD’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1</a:t>
            </a:r>
            <a:r>
              <a:rPr lang="en-US" altLang="tr-TR" sz="1800" dirty="0">
                <a:solidFill>
                  <a:schemeClr val="tx1"/>
                </a:solidFill>
              </a:rPr>
              <a:t>93±295</a:t>
            </a:r>
            <a:r>
              <a:rPr lang="tr-TR" altLang="tr-TR" sz="1800" dirty="0">
                <a:solidFill>
                  <a:schemeClr val="tx1"/>
                </a:solidFill>
              </a:rPr>
              <a:t> dakika</a:t>
            </a:r>
          </a:p>
          <a:p>
            <a:pPr>
              <a:spcAft>
                <a:spcPts val="800"/>
              </a:spcAft>
              <a:buSzPct val="100000"/>
            </a:pPr>
            <a:r>
              <a:rPr lang="tr-TR" altLang="tr-TR" sz="1800" dirty="0">
                <a:solidFill>
                  <a:schemeClr val="tx1"/>
                </a:solidFill>
              </a:rPr>
              <a:t>Depresyon: </a:t>
            </a:r>
            <a:r>
              <a:rPr lang="tr-TR" altLang="tr-TR" sz="1800" dirty="0" err="1">
                <a:solidFill>
                  <a:schemeClr val="tx1"/>
                </a:solidFill>
              </a:rPr>
              <a:t>cross-sectional</a:t>
            </a:r>
            <a:r>
              <a:rPr lang="tr-TR" altLang="tr-TR" sz="1800" dirty="0">
                <a:solidFill>
                  <a:schemeClr val="tx1"/>
                </a:solidFill>
              </a:rPr>
              <a:t> çalışma; </a:t>
            </a:r>
            <a:r>
              <a:rPr lang="en-US" altLang="tr-TR" sz="1800" dirty="0" err="1">
                <a:solidFill>
                  <a:schemeClr val="tx1"/>
                </a:solidFill>
              </a:rPr>
              <a:t>depres</a:t>
            </a:r>
            <a:r>
              <a:rPr lang="tr-TR" altLang="tr-TR" sz="1800" dirty="0">
                <a:solidFill>
                  <a:schemeClr val="tx1"/>
                </a:solidFill>
              </a:rPr>
              <a:t>yon sıklığı ev </a:t>
            </a:r>
            <a:r>
              <a:rPr lang="en-US" altLang="tr-TR" sz="1800" dirty="0">
                <a:solidFill>
                  <a:schemeClr val="tx1"/>
                </a:solidFill>
              </a:rPr>
              <a:t>HD</a:t>
            </a:r>
            <a:r>
              <a:rPr lang="tr-TR" altLang="tr-TR" sz="1800" dirty="0">
                <a:solidFill>
                  <a:schemeClr val="tx1"/>
                </a:solidFill>
              </a:rPr>
              <a:t>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%8</a:t>
            </a:r>
            <a:r>
              <a:rPr lang="en-US" altLang="tr-TR" sz="1800" dirty="0">
                <a:solidFill>
                  <a:schemeClr val="tx1"/>
                </a:solidFill>
              </a:rPr>
              <a:t>, </a:t>
            </a:r>
            <a:r>
              <a:rPr lang="tr-TR" altLang="tr-TR" sz="1800" dirty="0">
                <a:solidFill>
                  <a:schemeClr val="tx1"/>
                </a:solidFill>
              </a:rPr>
              <a:t>merkez HD’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en-US" altLang="tr-TR" sz="1800" dirty="0">
                <a:solidFill>
                  <a:schemeClr val="tx1"/>
                </a:solidFill>
              </a:rPr>
              <a:t> </a:t>
            </a:r>
            <a:r>
              <a:rPr lang="tr-TR" altLang="tr-TR" sz="1800" dirty="0">
                <a:solidFill>
                  <a:schemeClr val="tx1"/>
                </a:solidFill>
              </a:rPr>
              <a:t>%</a:t>
            </a:r>
            <a:r>
              <a:rPr lang="en-US" altLang="tr-TR" sz="1800" dirty="0">
                <a:solidFill>
                  <a:schemeClr val="tx1"/>
                </a:solidFill>
              </a:rPr>
              <a:t>42.3</a:t>
            </a:r>
            <a:r>
              <a:rPr lang="tr-TR" altLang="tr-TR" sz="1800" dirty="0">
                <a:solidFill>
                  <a:schemeClr val="tx1"/>
                </a:solidFill>
              </a:rPr>
              <a:t>, SAPD’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%</a:t>
            </a:r>
            <a:r>
              <a:rPr lang="en-US" altLang="tr-TR" sz="1800" dirty="0">
                <a:solidFill>
                  <a:schemeClr val="tx1"/>
                </a:solidFill>
              </a:rPr>
              <a:t>48.9</a:t>
            </a:r>
            <a:endParaRPr lang="tr-TR" altLang="tr-TR" sz="1800" dirty="0">
              <a:solidFill>
                <a:schemeClr val="tx1"/>
              </a:solidFill>
            </a:endParaRPr>
          </a:p>
          <a:p>
            <a:pPr>
              <a:spcAft>
                <a:spcPts val="800"/>
              </a:spcAft>
              <a:buSzPct val="100000"/>
            </a:pPr>
            <a:r>
              <a:rPr lang="tr-TR" altLang="tr-TR" sz="1800" dirty="0">
                <a:solidFill>
                  <a:schemeClr val="tx1"/>
                </a:solidFill>
              </a:rPr>
              <a:t>Merkez HD’ ne kıyasla, ev HD’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çalışma olasılığı 1.87 kat, PD’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2.14 kat, transplantasyonda 2.30</a:t>
            </a:r>
            <a:r>
              <a:rPr lang="en-US" altLang="tr-TR" sz="1800" dirty="0">
                <a:solidFill>
                  <a:schemeClr val="tx1"/>
                </a:solidFill>
              </a:rPr>
              <a:t> </a:t>
            </a:r>
            <a:endParaRPr lang="tr-TR" altLang="tr-TR" sz="1800" dirty="0">
              <a:solidFill>
                <a:schemeClr val="tx1"/>
              </a:solidFill>
            </a:endParaRPr>
          </a:p>
          <a:p>
            <a:pPr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</a:pPr>
            <a:endParaRPr lang="tr-TR" altLang="tr-TR" sz="2667" dirty="0"/>
          </a:p>
        </p:txBody>
      </p:sp>
      <p:sp>
        <p:nvSpPr>
          <p:cNvPr id="2" name="Metin kutusu 1"/>
          <p:cNvSpPr txBox="1"/>
          <p:nvPr/>
        </p:nvSpPr>
        <p:spPr>
          <a:xfrm>
            <a:off x="5110776" y="5078990"/>
            <a:ext cx="62430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da-DK" sz="1600" i="1" dirty="0">
                <a:solidFill>
                  <a:prstClr val="black"/>
                </a:solidFill>
                <a:latin typeface="Tw Cen MT"/>
              </a:rPr>
              <a:t>Jayanti A, Nephrology (Carlton). 2016;21(12):1017-26</a:t>
            </a:r>
            <a:endParaRPr lang="tr-TR" sz="1600" i="1" dirty="0">
              <a:solidFill>
                <a:prstClr val="black"/>
              </a:solidFill>
              <a:latin typeface="Tw Cen MT"/>
            </a:endParaRPr>
          </a:p>
          <a:p>
            <a:pPr algn="r" defTabSz="1219170"/>
            <a:r>
              <a:rPr lang="da-DK" sz="1600" i="1" dirty="0">
                <a:solidFill>
                  <a:prstClr val="black"/>
                </a:solidFill>
                <a:latin typeface="Tw Cen MT"/>
              </a:rPr>
              <a:t>Griva K, J Psychosom Res. 2010;69(4):363-70</a:t>
            </a:r>
          </a:p>
          <a:p>
            <a:pPr algn="r" defTabSz="1219170"/>
            <a:r>
              <a:rPr lang="en-US" sz="1600" i="1" dirty="0" err="1">
                <a:solidFill>
                  <a:prstClr val="black"/>
                </a:solidFill>
                <a:latin typeface="Tw Cen MT"/>
              </a:rPr>
              <a:t>Helanterä</a:t>
            </a:r>
            <a:r>
              <a:rPr lang="en-US" sz="1600" i="1" dirty="0">
                <a:solidFill>
                  <a:prstClr val="black"/>
                </a:solidFill>
                <a:latin typeface="Tw Cen MT"/>
              </a:rPr>
              <a:t> I</a:t>
            </a:r>
            <a:r>
              <a:rPr lang="tr-TR" sz="1600" i="1" dirty="0">
                <a:solidFill>
                  <a:prstClr val="black"/>
                </a:solidFill>
                <a:latin typeface="Tw Cen MT"/>
              </a:rPr>
              <a:t>, </a:t>
            </a:r>
            <a:r>
              <a:rPr lang="en-US" sz="1600" i="1" dirty="0">
                <a:solidFill>
                  <a:prstClr val="black"/>
                </a:solidFill>
                <a:latin typeface="Tw Cen MT"/>
              </a:rPr>
              <a:t>Am J Kidney Dis. 2012 May;59(5):700-6</a:t>
            </a:r>
            <a:endParaRPr lang="da-DK" sz="1600" i="1" dirty="0">
              <a:solidFill>
                <a:prstClr val="black"/>
              </a:solidFill>
              <a:latin typeface="Tw Cen MT"/>
            </a:endParaRPr>
          </a:p>
          <a:p>
            <a:pPr algn="r" defTabSz="1219170"/>
            <a:endParaRPr lang="tr-TR" sz="1600" i="1" dirty="0">
              <a:solidFill>
                <a:prstClr val="black"/>
              </a:solidFill>
              <a:latin typeface="Tw Cen MT"/>
            </a:endParaRPr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043AA769-10B2-4408-A1B3-737A124AC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57480"/>
            <a:ext cx="10871200" cy="1341120"/>
          </a:xfrm>
        </p:spPr>
        <p:txBody>
          <a:bodyPr>
            <a:normAutofit/>
          </a:bodyPr>
          <a:lstStyle/>
          <a:p>
            <a:r>
              <a:rPr lang="tr-TR" dirty="0"/>
              <a:t>Ev hemodiyalizinde diyaliz sonrası halsizlik, depresyon, işgücüne katılım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82DD74-9442-44C1-BE80-CE9A103A2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896B7-9F82-4CA5-98D4-02C278E56712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2E38FC-E36D-4159-890D-BF16C47A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7B963D-D26A-4E77-A762-9D10FB0C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2772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1425" y="2084851"/>
            <a:ext cx="10442376" cy="2782571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  <a:buSzPct val="100000"/>
            </a:pPr>
            <a:r>
              <a:rPr lang="tr-TR" altLang="tr-TR" sz="1800" dirty="0" err="1">
                <a:solidFill>
                  <a:schemeClr val="tx1"/>
                </a:solidFill>
              </a:rPr>
              <a:t>Metaanaliz</a:t>
            </a:r>
            <a:r>
              <a:rPr lang="tr-TR" altLang="tr-TR" sz="1800" dirty="0">
                <a:solidFill>
                  <a:schemeClr val="tx1"/>
                </a:solidFill>
              </a:rPr>
              <a:t>; hasta başı yılda hastanede yatılan gün sayısı evde gece HD’ de merkez HD’ ye göre daha düşük </a:t>
            </a:r>
            <a:r>
              <a:rPr lang="en-US" altLang="tr-TR" sz="1800" dirty="0">
                <a:solidFill>
                  <a:schemeClr val="tx1"/>
                </a:solidFill>
              </a:rPr>
              <a:t>(mean difference: -1.98; 95% CI: -2.37 to -1.59)</a:t>
            </a:r>
            <a:endParaRPr lang="tr-TR" altLang="tr-TR" sz="1800" dirty="0">
              <a:solidFill>
                <a:schemeClr val="tx1"/>
              </a:solidFill>
            </a:endParaRPr>
          </a:p>
          <a:p>
            <a:pPr>
              <a:spcAft>
                <a:spcPts val="800"/>
              </a:spcAft>
              <a:buSzPct val="100000"/>
            </a:pPr>
            <a:r>
              <a:rPr lang="tr-TR" altLang="tr-TR" sz="1800" dirty="0">
                <a:solidFill>
                  <a:schemeClr val="tx1"/>
                </a:solidFill>
              </a:rPr>
              <a:t>Sol </a:t>
            </a:r>
            <a:r>
              <a:rPr lang="tr-TR" altLang="tr-TR" sz="1800" dirty="0" err="1">
                <a:solidFill>
                  <a:schemeClr val="tx1"/>
                </a:solidFill>
              </a:rPr>
              <a:t>ventrikül</a:t>
            </a:r>
            <a:r>
              <a:rPr lang="tr-TR" altLang="tr-TR" sz="1800" dirty="0">
                <a:solidFill>
                  <a:schemeClr val="tx1"/>
                </a:solidFill>
              </a:rPr>
              <a:t> </a:t>
            </a:r>
            <a:r>
              <a:rPr lang="tr-TR" altLang="tr-TR" sz="1800" dirty="0" err="1">
                <a:solidFill>
                  <a:schemeClr val="tx1"/>
                </a:solidFill>
              </a:rPr>
              <a:t>hipertrofisinde</a:t>
            </a:r>
            <a:r>
              <a:rPr lang="tr-TR" altLang="tr-TR" sz="1800" dirty="0">
                <a:solidFill>
                  <a:schemeClr val="tx1"/>
                </a:solidFill>
              </a:rPr>
              <a:t> gerileme (RKÇ)</a:t>
            </a:r>
          </a:p>
          <a:p>
            <a:pPr>
              <a:spcAft>
                <a:spcPts val="800"/>
              </a:spcAft>
              <a:buSzPct val="100000"/>
            </a:pPr>
            <a:r>
              <a:rPr lang="tr-TR" altLang="tr-TR" sz="1800" dirty="0">
                <a:solidFill>
                  <a:schemeClr val="tx1"/>
                </a:solidFill>
              </a:rPr>
              <a:t>Yoğun HD’ de artmış Pazartesi-Salı ölümleri yok (ani ölümlerde azalma)</a:t>
            </a:r>
          </a:p>
          <a:p>
            <a:pPr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</a:pPr>
            <a:endParaRPr lang="tr-TR" altLang="tr-TR" sz="2667" dirty="0"/>
          </a:p>
          <a:p>
            <a:pPr>
              <a:spcAft>
                <a:spcPts val="800"/>
              </a:spcAft>
              <a:buSzPct val="100000"/>
              <a:buFont typeface="Wingdings" panose="05000000000000000000" pitchFamily="2" charset="2"/>
              <a:buChar char="§"/>
            </a:pPr>
            <a:endParaRPr lang="tr-TR" altLang="tr-TR" sz="2667" dirty="0"/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043AA769-10B2-4408-A1B3-737A124AC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57480"/>
            <a:ext cx="10871200" cy="1341120"/>
          </a:xfrm>
        </p:spPr>
        <p:txBody>
          <a:bodyPr>
            <a:normAutofit/>
          </a:bodyPr>
          <a:lstStyle/>
          <a:p>
            <a:r>
              <a:rPr lang="tr-TR" dirty="0"/>
              <a:t>Ev hemodiyalizinde hastaneye yatış, </a:t>
            </a:r>
            <a:r>
              <a:rPr lang="tr-TR" dirty="0" err="1"/>
              <a:t>kardiyovasküler</a:t>
            </a:r>
            <a:r>
              <a:rPr lang="tr-TR" dirty="0"/>
              <a:t> hastalık</a:t>
            </a:r>
            <a:endParaRPr lang="en-US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B1A0A6B-4DF8-47F4-BF75-413AE3B49E84}"/>
              </a:ext>
            </a:extLst>
          </p:cNvPr>
          <p:cNvSpPr txBox="1"/>
          <p:nvPr/>
        </p:nvSpPr>
        <p:spPr>
          <a:xfrm>
            <a:off x="5252851" y="5038174"/>
            <a:ext cx="6431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sz="1600" i="1" dirty="0">
                <a:solidFill>
                  <a:prstClr val="black"/>
                </a:solidFill>
                <a:latin typeface="Tw Cen MT"/>
              </a:rPr>
              <a:t>Mathew A, Can J Kidney Health Dis. 2018 Jan 10; 5: 2054358117749531</a:t>
            </a:r>
            <a:endParaRPr lang="tr-TR" sz="1600" i="1" dirty="0">
              <a:solidFill>
                <a:prstClr val="black"/>
              </a:solidFill>
              <a:latin typeface="Tw Cen MT"/>
            </a:endParaRPr>
          </a:p>
          <a:p>
            <a:pPr algn="r" defTabSz="1219170"/>
            <a:r>
              <a:rPr lang="fr-FR" sz="1600" i="1" dirty="0" err="1">
                <a:solidFill>
                  <a:prstClr val="black"/>
                </a:solidFill>
                <a:latin typeface="Tw Cen MT"/>
              </a:rPr>
              <a:t>Culleton</a:t>
            </a:r>
            <a:r>
              <a:rPr lang="fr-FR" sz="1600" i="1" dirty="0">
                <a:solidFill>
                  <a:prstClr val="black"/>
                </a:solidFill>
                <a:latin typeface="Tw Cen MT"/>
              </a:rPr>
              <a:t> B, JAMA 2007; 298: 1291-9</a:t>
            </a:r>
            <a:endParaRPr lang="tr-TR" sz="1600" i="1" dirty="0">
              <a:solidFill>
                <a:prstClr val="black"/>
              </a:solidFill>
              <a:latin typeface="Tw Cen MT"/>
            </a:endParaRPr>
          </a:p>
          <a:p>
            <a:pPr algn="r" defTabSz="1219170"/>
            <a:r>
              <a:rPr lang="en-US" sz="1600" i="1" dirty="0" err="1">
                <a:solidFill>
                  <a:prstClr val="black"/>
                </a:solidFill>
                <a:latin typeface="Tw Cen MT"/>
              </a:rPr>
              <a:t>Krishnasamy</a:t>
            </a:r>
            <a:r>
              <a:rPr lang="en-US" sz="1600" i="1" dirty="0">
                <a:solidFill>
                  <a:prstClr val="black"/>
                </a:solidFill>
                <a:latin typeface="Tw Cen MT"/>
              </a:rPr>
              <a:t> R, Am J Kidney Dis. 2013 Jan;61(1):96-103</a:t>
            </a:r>
            <a:endParaRPr lang="tr-TR" sz="1600" i="1" dirty="0">
              <a:solidFill>
                <a:prstClr val="black"/>
              </a:solidFill>
              <a:latin typeface="Tw Cen MT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1F9E3-854C-4D29-B8EE-74DEFC071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680C8-7992-4FFB-8A8A-DFFC1655BE1A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C223C2-2243-43EE-876E-063FB89A3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7C16B-8BA1-4639-A5F4-64FF3E01D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16152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İçerik Yer Tutucusu 2"/>
          <p:cNvSpPr>
            <a:spLocks noGrp="1"/>
          </p:cNvSpPr>
          <p:nvPr>
            <p:ph idx="1"/>
          </p:nvPr>
        </p:nvSpPr>
        <p:spPr>
          <a:xfrm>
            <a:off x="815414" y="2180862"/>
            <a:ext cx="9833830" cy="275689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tr-TR" altLang="tr-TR" sz="1800" dirty="0">
                <a:solidFill>
                  <a:schemeClr val="tx1"/>
                </a:solidFill>
              </a:rPr>
              <a:t>Yaşam kalitesi fiziksel ve </a:t>
            </a:r>
            <a:r>
              <a:rPr lang="tr-TR" altLang="tr-TR" sz="1800" dirty="0" err="1">
                <a:solidFill>
                  <a:schemeClr val="tx1"/>
                </a:solidFill>
              </a:rPr>
              <a:t>mental</a:t>
            </a:r>
            <a:r>
              <a:rPr lang="tr-TR" altLang="tr-TR" sz="1800" dirty="0">
                <a:solidFill>
                  <a:schemeClr val="tx1"/>
                </a:solidFill>
              </a:rPr>
              <a:t> parametrelerinin pek çoğu ev HD’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merkez HD’ </a:t>
            </a:r>
            <a:r>
              <a:rPr lang="tr-TR" altLang="tr-TR" sz="1800" dirty="0" err="1">
                <a:solidFill>
                  <a:schemeClr val="tx1"/>
                </a:solidFill>
              </a:rPr>
              <a:t>nden</a:t>
            </a:r>
            <a:r>
              <a:rPr lang="tr-TR" altLang="tr-TR" sz="1800" dirty="0">
                <a:solidFill>
                  <a:schemeClr val="tx1"/>
                </a:solidFill>
              </a:rPr>
              <a:t> daha iyi</a:t>
            </a:r>
          </a:p>
          <a:p>
            <a:pPr fontAlgn="ctr"/>
            <a:r>
              <a:rPr lang="tr-TR" altLang="tr-TR" sz="1800" dirty="0">
                <a:solidFill>
                  <a:schemeClr val="tx1"/>
                </a:solidFill>
              </a:rPr>
              <a:t>Uyku kalitesi ev HD grubunda daha iyi (kötü uyku kalitesi olan hasta oranı ev HD’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%31.9, merkez HD’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%61.2, p=0.001</a:t>
            </a:r>
          </a:p>
          <a:p>
            <a:pPr fontAlgn="ctr"/>
            <a:r>
              <a:rPr lang="tr-TR" altLang="tr-TR" sz="1800" dirty="0">
                <a:solidFill>
                  <a:schemeClr val="tx1"/>
                </a:solidFill>
              </a:rPr>
              <a:t>Diyaliz sonrası hiç halsizlik tanımlamayan hasta oranı ev HD’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%50.5, merkez HD’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%27.4</a:t>
            </a:r>
          </a:p>
          <a:p>
            <a:pPr fontAlgn="ctr"/>
            <a:r>
              <a:rPr lang="tr-TR" altLang="tr-TR" sz="1800" dirty="0">
                <a:solidFill>
                  <a:schemeClr val="tx1"/>
                </a:solidFill>
              </a:rPr>
              <a:t>Aktif çalışan hasta oranı ev HD’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%48.4, merkez HD’ </a:t>
            </a:r>
            <a:r>
              <a:rPr lang="tr-TR" altLang="tr-TR" sz="1800" dirty="0" err="1">
                <a:solidFill>
                  <a:schemeClr val="tx1"/>
                </a:solidFill>
              </a:rPr>
              <a:t>nde</a:t>
            </a:r>
            <a:r>
              <a:rPr lang="tr-TR" altLang="tr-TR" sz="1800" dirty="0">
                <a:solidFill>
                  <a:schemeClr val="tx1"/>
                </a:solidFill>
              </a:rPr>
              <a:t> %17.9</a:t>
            </a:r>
          </a:p>
        </p:txBody>
      </p:sp>
      <p:sp>
        <p:nvSpPr>
          <p:cNvPr id="4" name="Unvan 1">
            <a:extLst>
              <a:ext uri="{FF2B5EF4-FFF2-40B4-BE49-F238E27FC236}">
                <a16:creationId xmlns:a16="http://schemas.microsoft.com/office/drawing/2014/main" id="{49296641-AFB9-4CBB-8B87-BE70CE7DD336}"/>
              </a:ext>
            </a:extLst>
          </p:cNvPr>
          <p:cNvSpPr txBox="1">
            <a:spLocks/>
          </p:cNvSpPr>
          <p:nvPr/>
        </p:nvSpPr>
        <p:spPr>
          <a:xfrm>
            <a:off x="838200" y="562535"/>
            <a:ext cx="11043840" cy="1063275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tr-TR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sz="4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tr-TR" sz="4400" dirty="0">
                <a:solidFill>
                  <a:schemeClr val="accent1">
                    <a:lumMod val="75000"/>
                  </a:schemeClr>
                </a:solidFill>
              </a:rPr>
              <a:t>Ülkemizde ev hemodiyalizi</a:t>
            </a:r>
          </a:p>
          <a:p>
            <a:r>
              <a:rPr lang="tr-TR" sz="4400" dirty="0">
                <a:solidFill>
                  <a:schemeClr val="accent1">
                    <a:lumMod val="75000"/>
                  </a:schemeClr>
                </a:solidFill>
              </a:rPr>
              <a:t>2010-2017, ilk analizler</a:t>
            </a:r>
            <a:endParaRPr lang="en-US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B07B70-A357-4270-9CB6-817465F08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D520-1DE6-48F7-A3A3-D51C93F9F6EB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C75923-059B-4226-9AC3-3C0D2987E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794CE-7CE4-44DF-A712-067ADFB0A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30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61195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>
            <a:extLst>
              <a:ext uri="{FF2B5EF4-FFF2-40B4-BE49-F238E27FC236}">
                <a16:creationId xmlns:a16="http://schemas.microsoft.com/office/drawing/2014/main" id="{CE56594B-918B-4223-B8C9-EB5BDA62F6A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buSzPct val="60000"/>
              <a:buBlip>
                <a:blip r:embed="rId3"/>
              </a:buBlip>
              <a:defRPr sz="16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buClr>
                <a:schemeClr val="bg2"/>
              </a:buClr>
              <a:buSzPct val="5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buClr>
                <a:schemeClr val="bg2"/>
              </a:buClr>
              <a:buSzPct val="4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buClr>
                <a:schemeClr val="bg2"/>
              </a:buClr>
              <a:buSzPct val="3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buClr>
                <a:schemeClr val="bg2"/>
              </a:buClr>
              <a:buSzPct val="2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2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2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2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2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Tx/>
              <a:buFontTx/>
              <a:buNone/>
            </a:pPr>
            <a:fld id="{D1FD3BCB-7BDF-4FB3-81E7-9FB49D6D8F41}" type="slidenum">
              <a:rPr lang="de-DE" altLang="tr-TR" sz="1000" b="0"/>
              <a:pPr>
                <a:buSzTx/>
                <a:buFontTx/>
                <a:buNone/>
              </a:pPr>
              <a:t>31</a:t>
            </a:fld>
            <a:endParaRPr lang="de-DE" altLang="tr-TR" sz="1000" b="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4C284F2D-FC16-442C-8FA8-839FE08688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dirty="0" err="1"/>
              <a:t>Komplikasyonlar</a:t>
            </a:r>
            <a:endParaRPr lang="en-US" altLang="tr-TR" dirty="0"/>
          </a:p>
        </p:txBody>
      </p:sp>
      <p:graphicFrame>
        <p:nvGraphicFramePr>
          <p:cNvPr id="605344" name="Group 160">
            <a:extLst>
              <a:ext uri="{FF2B5EF4-FFF2-40B4-BE49-F238E27FC236}">
                <a16:creationId xmlns:a16="http://schemas.microsoft.com/office/drawing/2014/main" id="{3B9E479A-9A30-4EE7-B742-D77026E5DE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182339"/>
              </p:ext>
            </p:extLst>
          </p:nvPr>
        </p:nvGraphicFramePr>
        <p:xfrm>
          <a:off x="838200" y="1635929"/>
          <a:ext cx="9453489" cy="3282930"/>
        </p:xfrm>
        <a:graphic>
          <a:graphicData uri="http://schemas.openxmlformats.org/drawingml/2006/table">
            <a:tbl>
              <a:tblPr/>
              <a:tblGrid>
                <a:gridCol w="3149522">
                  <a:extLst>
                    <a:ext uri="{9D8B030D-6E8A-4147-A177-3AD203B41FA5}">
                      <a16:colId xmlns:a16="http://schemas.microsoft.com/office/drawing/2014/main" val="3341827449"/>
                    </a:ext>
                  </a:extLst>
                </a:gridCol>
                <a:gridCol w="2895131">
                  <a:extLst>
                    <a:ext uri="{9D8B030D-6E8A-4147-A177-3AD203B41FA5}">
                      <a16:colId xmlns:a16="http://schemas.microsoft.com/office/drawing/2014/main" val="3891159231"/>
                    </a:ext>
                  </a:extLst>
                </a:gridCol>
                <a:gridCol w="3408836">
                  <a:extLst>
                    <a:ext uri="{9D8B030D-6E8A-4147-A177-3AD203B41FA5}">
                      <a16:colId xmlns:a16="http://schemas.microsoft.com/office/drawing/2014/main" val="1182312693"/>
                    </a:ext>
                  </a:extLst>
                </a:gridCol>
              </a:tblGrid>
              <a:tr h="610538"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9994" marR="89994" marT="53973" marB="5397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Ev Hemodiyalizi (n:59)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9994" marR="89994" marT="53973" marB="5397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Merkez Hemodiyalizi (n:453)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89994" marR="89994" marT="53973" marB="53973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337783"/>
                  </a:ext>
                </a:extLst>
              </a:tr>
              <a:tr h="610538"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Hipotansiyon (n/1000 hasta seansı)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5,7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16,5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610228"/>
                  </a:ext>
                </a:extLst>
              </a:tr>
              <a:tr h="610538"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Kramp (n/1000 hasta seansı)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4,5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12,4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833240"/>
                  </a:ext>
                </a:extLst>
              </a:tr>
              <a:tr h="610538"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AV setlerde Pıhtılaşma (n/1000 hasta seansı)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5,5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5,3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4702853"/>
                  </a:ext>
                </a:extLst>
              </a:tr>
              <a:tr h="610538"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Nörolojik Bulgular (n/1000 hasta seansı)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0975" indent="-180975" eaLnBrk="0" hangingPunct="0">
                        <a:buSzPct val="60000"/>
                        <a:defRPr sz="1400" b="1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buClr>
                          <a:schemeClr val="bg2"/>
                        </a:buClr>
                        <a:buSzPct val="5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buClr>
                          <a:schemeClr val="bg2"/>
                        </a:buClr>
                        <a:buSzPct val="4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buClr>
                          <a:schemeClr val="bg2"/>
                        </a:buClr>
                        <a:buSzPct val="3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25000"/>
                        <a:defRPr sz="140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180975" marR="0" lvl="0" indent="-1809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0000"/>
                        <a:buFontTx/>
                        <a:buNone/>
                        <a:tabLst/>
                      </a:pPr>
                      <a:r>
                        <a:rPr kumimoji="0" lang="tr-T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0,3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94" marR="89994" marT="53973" marB="53973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2655463"/>
                  </a:ext>
                </a:extLst>
              </a:tr>
            </a:tbl>
          </a:graphicData>
        </a:graphic>
      </p:graphicFrame>
      <p:sp>
        <p:nvSpPr>
          <p:cNvPr id="27677" name="8 Metin kutusu">
            <a:extLst>
              <a:ext uri="{FF2B5EF4-FFF2-40B4-BE49-F238E27FC236}">
                <a16:creationId xmlns:a16="http://schemas.microsoft.com/office/drawing/2014/main" id="{25B38D98-E67E-42B8-81A6-D0749BF52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864100"/>
            <a:ext cx="10092397" cy="1467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SzPct val="60000"/>
              <a:buBlip>
                <a:blip r:embed="rId3"/>
              </a:buBlip>
              <a:defRPr sz="16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buClr>
                <a:schemeClr val="bg2"/>
              </a:buClr>
              <a:buSzPct val="5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buClr>
                <a:schemeClr val="bg2"/>
              </a:buClr>
              <a:buSzPct val="4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buClr>
                <a:schemeClr val="bg2"/>
              </a:buClr>
              <a:buSzPct val="3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buClr>
                <a:schemeClr val="bg2"/>
              </a:buClr>
              <a:buSzPct val="2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2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2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2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bg2"/>
              </a:buClr>
              <a:buSzPct val="25000"/>
              <a:buBlip>
                <a:blip r:embed="rId3"/>
              </a:buBlip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ct val="40000"/>
              </a:spcAft>
              <a:buSzTx/>
              <a:buFontTx/>
              <a:buNone/>
            </a:pPr>
            <a:r>
              <a:rPr lang="tr-TR" altLang="tr-TR" b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* </a:t>
            </a:r>
            <a:r>
              <a:rPr lang="tr-TR" altLang="tr-TR" b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Çalışma</a:t>
            </a:r>
            <a:r>
              <a:rPr lang="en-GB" altLang="tr-TR" b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da</a:t>
            </a:r>
            <a:r>
              <a:rPr lang="tr-TR" altLang="tr-TR" b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intradiyalitik hipotansiyon ev hemodiyalizinde merkeze göre %65 daha </a:t>
            </a:r>
          </a:p>
          <a:p>
            <a:pPr eaLnBrk="1" hangingPunct="1">
              <a:lnSpc>
                <a:spcPct val="110000"/>
              </a:lnSpc>
              <a:spcAft>
                <a:spcPct val="40000"/>
              </a:spcAft>
              <a:buSzTx/>
              <a:buFontTx/>
              <a:buNone/>
            </a:pPr>
            <a:r>
              <a:rPr lang="tr-TR" altLang="tr-TR" b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az görülmüştür.</a:t>
            </a:r>
          </a:p>
          <a:p>
            <a:pPr eaLnBrk="1" hangingPunct="1">
              <a:lnSpc>
                <a:spcPct val="110000"/>
              </a:lnSpc>
              <a:spcAft>
                <a:spcPct val="40000"/>
              </a:spcAft>
              <a:buSzTx/>
              <a:buFontTx/>
              <a:buNone/>
            </a:pPr>
            <a:r>
              <a:rPr lang="tr-TR" altLang="tr-TR" b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* Kas krampları ev hemodiyalizinde  merkeze oranla %63 daha azdır.</a:t>
            </a:r>
          </a:p>
          <a:p>
            <a:pPr eaLnBrk="1" hangingPunct="1">
              <a:lnSpc>
                <a:spcPct val="110000"/>
              </a:lnSpc>
              <a:spcAft>
                <a:spcPct val="40000"/>
              </a:spcAft>
              <a:buSzTx/>
              <a:buFontTx/>
              <a:buNone/>
            </a:pPr>
            <a:r>
              <a:rPr lang="tr-TR" altLang="tr-TR" b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* AV setlerde pıhtılaşma sıklığı ise merkezle benzer olup majör komplikasyona rastlanmamıştır</a:t>
            </a:r>
            <a:r>
              <a:rPr lang="tr-TR" altLang="tr-T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DB77EF-F6FC-4E2F-9A10-CA3D3945F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05DB-7345-4A0D-83EF-5A739ADF21C0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B6A989-E2A4-40AE-B6B3-5D564956D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>
            <a:extLst>
              <a:ext uri="{FF2B5EF4-FFF2-40B4-BE49-F238E27FC236}">
                <a16:creationId xmlns:a16="http://schemas.microsoft.com/office/drawing/2014/main" id="{84DC9BC9-F863-411C-B004-79A1537C88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644151"/>
              </p:ext>
            </p:extLst>
          </p:nvPr>
        </p:nvGraphicFramePr>
        <p:xfrm>
          <a:off x="461053" y="1685453"/>
          <a:ext cx="6240693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Metin kutusu 6">
            <a:extLst>
              <a:ext uri="{FF2B5EF4-FFF2-40B4-BE49-F238E27FC236}">
                <a16:creationId xmlns:a16="http://schemas.microsoft.com/office/drawing/2014/main" id="{0ECC024C-6179-4D40-9DD8-6B112B0F3F16}"/>
              </a:ext>
            </a:extLst>
          </p:cNvPr>
          <p:cNvSpPr txBox="1"/>
          <p:nvPr/>
        </p:nvSpPr>
        <p:spPr>
          <a:xfrm>
            <a:off x="6819396" y="2288187"/>
            <a:ext cx="494387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en-US" sz="1867" i="1" dirty="0">
                <a:solidFill>
                  <a:prstClr val="black"/>
                </a:solidFill>
                <a:latin typeface="Tw Cen MT"/>
              </a:rPr>
              <a:t>Lee H et al. Am J Kidney Dis 2002; 40: 611-22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E9A6843-2628-4564-87E3-4FA902B2418D}"/>
              </a:ext>
            </a:extLst>
          </p:cNvPr>
          <p:cNvSpPr txBox="1"/>
          <p:nvPr/>
        </p:nvSpPr>
        <p:spPr>
          <a:xfrm>
            <a:off x="5573743" y="1727438"/>
            <a:ext cx="6432715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219170">
              <a:spcAft>
                <a:spcPts val="5600"/>
              </a:spcAft>
              <a:buClr>
                <a:schemeClr val="accent1">
                  <a:lumMod val="75000"/>
                </a:schemeClr>
              </a:buClr>
              <a:buSzPct val="75000"/>
              <a:buFont typeface="Arial" panose="020B0604020202020204" pitchFamily="34" charset="0"/>
              <a:buChar char="•"/>
            </a:pPr>
            <a:r>
              <a:rPr lang="tr-TR" u="sng" dirty="0">
                <a:solidFill>
                  <a:prstClr val="black"/>
                </a:solidFill>
              </a:rPr>
              <a:t>Ev HD’nde merkez HD’ ne göre bariz daha düşük hasta başı yıllık toplam maliyet</a:t>
            </a:r>
            <a:endParaRPr lang="en-GB" u="sng" dirty="0">
              <a:solidFill>
                <a:prstClr val="black"/>
              </a:solidFill>
            </a:endParaRPr>
          </a:p>
          <a:p>
            <a:pPr marL="285750" indent="-285750" defTabSz="1219170">
              <a:spcAft>
                <a:spcPts val="5600"/>
              </a:spcAft>
              <a:buClr>
                <a:schemeClr val="accent1">
                  <a:lumMod val="75000"/>
                </a:schemeClr>
              </a:buClr>
              <a:buSzPct val="75000"/>
              <a:buFont typeface="Arial" panose="020B0604020202020204" pitchFamily="34" charset="0"/>
              <a:buChar char="•"/>
            </a:pPr>
            <a:r>
              <a:rPr lang="tr-TR" dirty="0">
                <a:solidFill>
                  <a:prstClr val="black"/>
                </a:solidFill>
              </a:rPr>
              <a:t>Ev HD ile hastane yatış günü, acil servis başvuru, konsültasyonlar ve laboratuar giderlerinde azalma (Kanada)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DA832AA-5D08-41CF-A6F1-FE2F0812AEC3}"/>
              </a:ext>
            </a:extLst>
          </p:cNvPr>
          <p:cNvSpPr txBox="1"/>
          <p:nvPr/>
        </p:nvSpPr>
        <p:spPr>
          <a:xfrm>
            <a:off x="6262989" y="3922911"/>
            <a:ext cx="574347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1867" i="1" dirty="0" err="1">
                <a:solidFill>
                  <a:prstClr val="black"/>
                </a:solidFill>
                <a:latin typeface="Tw Cen MT"/>
              </a:rPr>
              <a:t>Kroeker</a:t>
            </a:r>
            <a:r>
              <a:rPr lang="en-US" sz="1867" i="1" dirty="0">
                <a:solidFill>
                  <a:prstClr val="black"/>
                </a:solidFill>
                <a:latin typeface="Tw Cen MT"/>
              </a:rPr>
              <a:t> A et al. Am J Kidney Dis 2003; 42(1 Suppl): 49-55</a:t>
            </a:r>
          </a:p>
          <a:p>
            <a:pPr defTabSz="1219170"/>
            <a:endParaRPr lang="en-US" sz="1867" i="1" dirty="0">
              <a:solidFill>
                <a:prstClr val="black"/>
              </a:solidFill>
              <a:latin typeface="Tw Cen MT"/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749B021-0709-41B5-8ED3-858B59DB96EC}"/>
              </a:ext>
            </a:extLst>
          </p:cNvPr>
          <p:cNvSpPr txBox="1"/>
          <p:nvPr/>
        </p:nvSpPr>
        <p:spPr>
          <a:xfrm>
            <a:off x="645057" y="4768565"/>
            <a:ext cx="11235861" cy="103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1219170">
              <a:lnSpc>
                <a:spcPts val="4000"/>
              </a:lnSpc>
              <a:spcAft>
                <a:spcPts val="1600"/>
              </a:spcAft>
              <a:buClr>
                <a:schemeClr val="accent1">
                  <a:lumMod val="75000"/>
                </a:schemeClr>
              </a:buClr>
              <a:buSzPct val="75000"/>
              <a:buFont typeface="Arial" panose="020B0604020202020204" pitchFamily="34" charset="0"/>
              <a:buChar char="•"/>
            </a:pPr>
            <a:r>
              <a:rPr lang="tr-TR" dirty="0">
                <a:solidFill>
                  <a:prstClr val="black"/>
                </a:solidFill>
              </a:rPr>
              <a:t>Haftada 6 kez evde gece HD</a:t>
            </a:r>
            <a:r>
              <a:rPr lang="en-US" dirty="0">
                <a:solidFill>
                  <a:prstClr val="black"/>
                </a:solidFill>
              </a:rPr>
              <a:t> 71.443 USD/QALY, </a:t>
            </a:r>
            <a:r>
              <a:rPr lang="tr-TR" dirty="0">
                <a:solidFill>
                  <a:prstClr val="black"/>
                </a:solidFill>
              </a:rPr>
              <a:t>haftada 3 kez merkezde HD </a:t>
            </a:r>
            <a:r>
              <a:rPr lang="en-US" dirty="0">
                <a:solidFill>
                  <a:prstClr val="black"/>
                </a:solidFill>
              </a:rPr>
              <a:t>125.845 USD/QALY</a:t>
            </a:r>
            <a:r>
              <a:rPr lang="tr-TR" dirty="0">
                <a:solidFill>
                  <a:prstClr val="black"/>
                </a:solidFill>
              </a:rPr>
              <a:t>; </a:t>
            </a:r>
            <a:r>
              <a:rPr lang="tr-TR" u="sng" dirty="0">
                <a:solidFill>
                  <a:prstClr val="black"/>
                </a:solidFill>
              </a:rPr>
              <a:t>ev HD ile net kazanç </a:t>
            </a:r>
            <a:r>
              <a:rPr lang="en-US" u="sng" dirty="0">
                <a:solidFill>
                  <a:prstClr val="black"/>
                </a:solidFill>
              </a:rPr>
              <a:t>11.227-35.669 USD/</a:t>
            </a:r>
            <a:r>
              <a:rPr lang="tr-TR" u="sng" dirty="0">
                <a:solidFill>
                  <a:prstClr val="black"/>
                </a:solidFill>
              </a:rPr>
              <a:t>hasta</a:t>
            </a:r>
            <a:r>
              <a:rPr lang="en-US" u="sng" dirty="0">
                <a:solidFill>
                  <a:prstClr val="black"/>
                </a:solidFill>
              </a:rPr>
              <a:t>/y</a:t>
            </a:r>
            <a:r>
              <a:rPr lang="tr-TR" u="sng" dirty="0" err="1">
                <a:solidFill>
                  <a:prstClr val="black"/>
                </a:solidFill>
              </a:rPr>
              <a:t>ıl</a:t>
            </a:r>
            <a:endParaRPr lang="en-US" u="sng" dirty="0">
              <a:solidFill>
                <a:prstClr val="black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74794ED4-E7DF-4D8B-B86F-0E32A8744F81}"/>
              </a:ext>
            </a:extLst>
          </p:cNvPr>
          <p:cNvSpPr txBox="1"/>
          <p:nvPr/>
        </p:nvSpPr>
        <p:spPr>
          <a:xfrm>
            <a:off x="4512765" y="5847103"/>
            <a:ext cx="684103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/>
            <a:r>
              <a:rPr lang="da-DK" sz="1867" i="1">
                <a:solidFill>
                  <a:prstClr val="black"/>
                </a:solidFill>
                <a:latin typeface="Tw Cen MT"/>
              </a:rPr>
              <a:t>McFarlane PA et al. Kidney Int 2003; 64(3): 1004-11</a:t>
            </a:r>
            <a:endParaRPr lang="da-DK" sz="1867" i="1" dirty="0">
              <a:solidFill>
                <a:prstClr val="black"/>
              </a:solidFill>
              <a:latin typeface="Tw Cen MT"/>
            </a:endParaRPr>
          </a:p>
        </p:txBody>
      </p:sp>
      <p:sp>
        <p:nvSpPr>
          <p:cNvPr id="14" name="Başlık 1">
            <a:extLst>
              <a:ext uri="{FF2B5EF4-FFF2-40B4-BE49-F238E27FC236}">
                <a16:creationId xmlns:a16="http://schemas.microsoft.com/office/drawing/2014/main" id="{472A84AB-D485-4AC1-A6D3-13C4E4CD9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57480"/>
            <a:ext cx="10871200" cy="1255296"/>
          </a:xfrm>
        </p:spPr>
        <p:txBody>
          <a:bodyPr>
            <a:noAutofit/>
          </a:bodyPr>
          <a:lstStyle/>
          <a:p>
            <a:r>
              <a:rPr lang="tr-TR" dirty="0"/>
              <a:t>Ev hemodiyalizinde maliyet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06AEAC-6AC1-4E61-BDBE-4167E1C4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D4D5-7648-4308-9455-D98FC9A3F86F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F2F36B-3CD9-45A8-A009-6057CDF2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Ev Hemodiyalizi © Copyright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7D700-DAAC-48F3-AFA2-722F01DB5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Page </a:t>
            </a:r>
            <a:fld id="{2CB2E8EB-2C5B-4D97-B458-C472B19B0559}" type="slidenum">
              <a:rPr lang="en-US" noProof="0" smtClean="0"/>
              <a:pPr/>
              <a:t>32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08406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7579EC-59A5-4618-9D66-BC3501EC3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tr" noProof="0" dirty="0"/>
              <a:t>Sayfa</a:t>
            </a:r>
            <a:fld id="{2CB2E8EB-2C5B-4D97-B458-C472B19B0559}" type="slidenum">
              <a:rPr lang="en-US" noProof="0" smtClean="0"/>
              <a:pPr/>
              <a:t>33</a:t>
            </a:fld>
            <a:endParaRPr lang="en-US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979B1AA-6920-403E-BE30-AA1A8C31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551" y="266343"/>
            <a:ext cx="11017249" cy="720081"/>
          </a:xfrm>
        </p:spPr>
        <p:txBody>
          <a:bodyPr>
            <a:normAutofit fontScale="90000"/>
          </a:bodyPr>
          <a:lstStyle/>
          <a:p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Ülkemizde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Ev HD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maliyet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karşılaştırması</a:t>
            </a:r>
            <a:endParaRPr lang="tr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F6AC8E4-F583-41D7-9D7B-F31E2F9304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2642530"/>
              </p:ext>
            </p:extLst>
          </p:nvPr>
        </p:nvGraphicFramePr>
        <p:xfrm>
          <a:off x="495985" y="1066157"/>
          <a:ext cx="3761345" cy="5079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60" name="Worksheet" r:id="rId3" imgW="5295956" imgH="7153380" progId="Excel.Sheet.12">
                  <p:link updateAutomatic="1"/>
                </p:oleObj>
              </mc:Choice>
              <mc:Fallback>
                <p:oleObj name="Worksheet" r:id="rId3" imgW="5295956" imgH="7153380" progId="Excel.Sheet.12">
                  <p:link updateAutomatic="1"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FF6AC8E4-F583-41D7-9D7B-F31E2F9304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5985" y="1066157"/>
                        <a:ext cx="3761345" cy="5079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8BBCAE3-D097-447A-8E8F-F66AA1E8A0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460957"/>
              </p:ext>
            </p:extLst>
          </p:nvPr>
        </p:nvGraphicFramePr>
        <p:xfrm>
          <a:off x="4288550" y="1472171"/>
          <a:ext cx="7599589" cy="3634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2F5497B9-F8A5-4E52-B364-0FB01DEE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919" y="6570388"/>
            <a:ext cx="4356000" cy="143121"/>
          </a:xfrm>
        </p:spPr>
        <p:txBody>
          <a:bodyPr/>
          <a:lstStyle/>
          <a:p>
            <a:r>
              <a:rPr lang="en-GB" dirty="0"/>
              <a:t>Ev Hemodiyalizi © Copyright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6864C128-C437-4D9D-B229-1DAC6BBD86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0042" y="6531569"/>
            <a:ext cx="1273996" cy="120175"/>
          </a:xfrm>
        </p:spPr>
        <p:txBody>
          <a:bodyPr/>
          <a:lstStyle/>
          <a:p>
            <a:fld id="{5A7B4F20-54D0-4ED6-8382-150DC448720B}" type="datetime1">
              <a:rPr lang="en-GB" smtClean="0"/>
              <a:t>10/11/2022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89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E7596C-0ABE-439B-B3D5-FD1F0F800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56" y="260648"/>
            <a:ext cx="9774184" cy="1005840"/>
          </a:xfrm>
        </p:spPr>
        <p:txBody>
          <a:bodyPr>
            <a:noAutofit/>
          </a:bodyPr>
          <a:lstStyle/>
          <a:p>
            <a:r>
              <a:rPr lang="tr-TR" sz="3200" dirty="0">
                <a:solidFill>
                  <a:schemeClr val="accent1">
                    <a:lumMod val="75000"/>
                  </a:schemeClr>
                </a:solidFill>
              </a:rPr>
              <a:t>Dünyada Merkez HD, Periton Diyalizi, Ev Hemodiyalizi Büyüme Hızları, 2009-2024</a:t>
            </a:r>
          </a:p>
        </p:txBody>
      </p:sp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1ABE410A-A42D-4763-B025-21BE21C00F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3258372"/>
              </p:ext>
            </p:extLst>
          </p:nvPr>
        </p:nvGraphicFramePr>
        <p:xfrm>
          <a:off x="1255191" y="2195834"/>
          <a:ext cx="2736511" cy="2466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k 4">
            <a:extLst>
              <a:ext uri="{FF2B5EF4-FFF2-40B4-BE49-F238E27FC236}">
                <a16:creationId xmlns:a16="http://schemas.microsoft.com/office/drawing/2014/main" id="{EB4F5AE5-6DDB-426A-B109-5A5E2956B6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0701956"/>
              </p:ext>
            </p:extLst>
          </p:nvPr>
        </p:nvGraphicFramePr>
        <p:xfrm>
          <a:off x="4586826" y="2258812"/>
          <a:ext cx="2798712" cy="2466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ik 5">
            <a:extLst>
              <a:ext uri="{FF2B5EF4-FFF2-40B4-BE49-F238E27FC236}">
                <a16:creationId xmlns:a16="http://schemas.microsoft.com/office/drawing/2014/main" id="{6568875C-02F9-4DC8-90C0-4D2FC2CDDC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5101187"/>
              </p:ext>
            </p:extLst>
          </p:nvPr>
        </p:nvGraphicFramePr>
        <p:xfrm>
          <a:off x="8151470" y="2232178"/>
          <a:ext cx="3018278" cy="2492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Metin kutusu 7">
            <a:extLst>
              <a:ext uri="{FF2B5EF4-FFF2-40B4-BE49-F238E27FC236}">
                <a16:creationId xmlns:a16="http://schemas.microsoft.com/office/drawing/2014/main" id="{21F9EB26-1303-4278-B9A1-482AD9C52BDC}"/>
              </a:ext>
            </a:extLst>
          </p:cNvPr>
          <p:cNvSpPr txBox="1"/>
          <p:nvPr/>
        </p:nvSpPr>
        <p:spPr>
          <a:xfrm>
            <a:off x="832856" y="2561078"/>
            <a:ext cx="369332" cy="132969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 defTabSz="685800"/>
            <a:r>
              <a:rPr lang="tr-TR" sz="1200" b="1" dirty="0">
                <a:solidFill>
                  <a:prstClr val="black"/>
                </a:solidFill>
                <a:latin typeface="Tw Cen MT"/>
              </a:rPr>
              <a:t>Büyüme oranı (%)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8FB7B87-6F18-4511-8E7C-63B300E817D0}"/>
              </a:ext>
            </a:extLst>
          </p:cNvPr>
          <p:cNvSpPr txBox="1"/>
          <p:nvPr/>
        </p:nvSpPr>
        <p:spPr>
          <a:xfrm>
            <a:off x="4104598" y="2456241"/>
            <a:ext cx="369332" cy="132969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 defTabSz="685800"/>
            <a:r>
              <a:rPr lang="tr-TR" sz="1200" b="1" dirty="0">
                <a:solidFill>
                  <a:prstClr val="black"/>
                </a:solidFill>
                <a:latin typeface="Tw Cen MT"/>
              </a:rPr>
              <a:t>Büyüme oranı (%)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34AE3BC-A61D-4390-9CDE-9425A4F0295E}"/>
              </a:ext>
            </a:extLst>
          </p:cNvPr>
          <p:cNvSpPr txBox="1"/>
          <p:nvPr/>
        </p:nvSpPr>
        <p:spPr>
          <a:xfrm>
            <a:off x="7729135" y="2561078"/>
            <a:ext cx="369332" cy="132969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 defTabSz="685800"/>
            <a:r>
              <a:rPr lang="tr-TR" sz="1200" b="1" dirty="0">
                <a:solidFill>
                  <a:prstClr val="black"/>
                </a:solidFill>
                <a:latin typeface="Tw Cen MT"/>
              </a:rPr>
              <a:t>Büyüme oranı (%)</a:t>
            </a:r>
          </a:p>
        </p:txBody>
      </p:sp>
      <p:sp>
        <p:nvSpPr>
          <p:cNvPr id="11" name="İçerik Yer Tutucusu 2">
            <a:extLst>
              <a:ext uri="{FF2B5EF4-FFF2-40B4-BE49-F238E27FC236}">
                <a16:creationId xmlns:a16="http://schemas.microsoft.com/office/drawing/2014/main" id="{D9BF08F5-5DB1-4C22-8C26-C5F823CE185D}"/>
              </a:ext>
            </a:extLst>
          </p:cNvPr>
          <p:cNvSpPr txBox="1">
            <a:spLocks/>
          </p:cNvSpPr>
          <p:nvPr/>
        </p:nvSpPr>
        <p:spPr>
          <a:xfrm>
            <a:off x="629767" y="4915110"/>
            <a:ext cx="10180361" cy="1378262"/>
          </a:xfrm>
          <a:prstGeom prst="rect">
            <a:avLst/>
          </a:prstGeom>
        </p:spPr>
        <p:txBody>
          <a:bodyPr>
            <a:noAutofit/>
          </a:bodyPr>
          <a:lstStyle>
            <a:lvl1pPr marL="426709" indent="-426709" algn="l" rtl="0" eaLnBrk="1" latinLnBrk="0" hangingPunct="1">
              <a:spcBef>
                <a:spcPts val="933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lang="tr-TR" sz="3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53419" indent="-365751" algn="l" rtl="0" eaLnBrk="1" latinLnBrk="0" hangingPunct="1">
              <a:spcBef>
                <a:spcPts val="733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lang="tr-TR" sz="34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-304792" algn="l" rtl="0" eaLnBrk="1" latinLnBrk="0" hangingPunct="1">
              <a:spcBef>
                <a:spcPts val="667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lang="tr-TR" sz="30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indent="-304792" algn="l" rtl="0" eaLnBrk="1" latinLnBrk="0" hangingPunct="1">
              <a:spcBef>
                <a:spcPts val="533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lang="tr-TR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-304792" algn="l" rtl="0" eaLnBrk="1" latinLnBrk="0" hangingPunct="1">
              <a:spcBef>
                <a:spcPts val="533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lang="tr-TR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4090" indent="-30479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lang="tr-TR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69841" indent="-304792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lang="tr-TR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5592" indent="-30479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lang="tr-TR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01342" indent="-304792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lang="tr-TR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defTabSz="685800">
              <a:spcBef>
                <a:spcPts val="700"/>
              </a:spcBef>
              <a:spcAft>
                <a:spcPts val="135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1800" dirty="0"/>
              <a:t>Ev HD programları olan ülkelerde büyüyor, olmayanlarda başlıyor</a:t>
            </a:r>
            <a:endParaRPr lang="en-GB" sz="1800" dirty="0"/>
          </a:p>
          <a:p>
            <a:pPr defTabSz="685800">
              <a:spcBef>
                <a:spcPts val="700"/>
              </a:spcBef>
              <a:spcAft>
                <a:spcPts val="135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1800" dirty="0"/>
              <a:t>Son 10-15 yılda </a:t>
            </a:r>
            <a:r>
              <a:rPr lang="tr-TR" sz="1800" b="1" dirty="0"/>
              <a:t>ev HD, artış hızı giderek yükselen diyaliz modalitesi</a:t>
            </a:r>
            <a:endParaRPr lang="es-ES" sz="1800" b="1" dirty="0"/>
          </a:p>
          <a:p>
            <a:pPr marL="320032" indent="-320032" defTabSz="685800">
              <a:spcBef>
                <a:spcPts val="700"/>
              </a:spcBef>
              <a:spcAft>
                <a:spcPts val="1350"/>
              </a:spcAft>
              <a:buClr>
                <a:srgbClr val="DA1F28"/>
              </a:buClr>
            </a:pPr>
            <a:endParaRPr lang="tr-TR" sz="2000" dirty="0">
              <a:latin typeface="Tw Cen MT"/>
            </a:endParaRPr>
          </a:p>
          <a:p>
            <a:pPr marL="320032" indent="-320032" defTabSz="685800">
              <a:spcBef>
                <a:spcPts val="700"/>
              </a:spcBef>
              <a:spcAft>
                <a:spcPts val="1350"/>
              </a:spcAft>
              <a:buClr>
                <a:srgbClr val="DA1F28"/>
              </a:buClr>
            </a:pPr>
            <a:endParaRPr lang="tr-TR" sz="2000" dirty="0">
              <a:solidFill>
                <a:prstClr val="black"/>
              </a:solidFill>
              <a:latin typeface="Tw Cen M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35CC5A-083D-45AD-9BC4-5C00C001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3EA5-7E93-4671-A5D4-BFCB14061F53}" type="datetime1">
              <a:rPr lang="en-GB" smtClean="0"/>
              <a:t>10/11/2022</a:t>
            </a:fld>
            <a:endParaRPr kumimoji="0" lang="tr-T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114C569-E8A4-4D3D-A032-527E8769D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tr-TR" dirty="0"/>
              <a:t>Ev Hemodiyalizi © Copyright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C024FBB-BE5D-4460-8258-BF2D1F4B1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tr-TR" sz="1400" b="1" smtClean="0">
                <a:solidFill>
                  <a:srgbClr val="FFFFFF"/>
                </a:solidFill>
              </a:rPr>
              <a:pPr algn="ctr"/>
              <a:t>34</a:t>
            </a:fld>
            <a:endParaRPr kumimoji="0" lang="tr-TR"/>
          </a:p>
        </p:txBody>
      </p:sp>
    </p:spTree>
    <p:extLst>
      <p:ext uri="{BB962C8B-B14F-4D97-AF65-F5344CB8AC3E}">
        <p14:creationId xmlns:p14="http://schemas.microsoft.com/office/powerpoint/2010/main" val="31437713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2E91E1-ED9A-4E63-A664-30BA40055B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15FE11-2799-4BCF-A0BE-170CEB941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49E99-CF5E-4404-B623-7B5F6D2EF89F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6B3950-D804-4DF0-B046-C11788C4D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CB5B37-2FB7-47F3-A23F-F8FE87531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35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F3C328F-8227-45CA-94EE-0EEA7E436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Dünyada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ev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hemodiyalizi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488FFC-23AB-49D4-A9E7-158D28FFD6FF}"/>
              </a:ext>
            </a:extLst>
          </p:cNvPr>
          <p:cNvSpPr/>
          <p:nvPr/>
        </p:nvSpPr>
        <p:spPr>
          <a:xfrm>
            <a:off x="838200" y="1715369"/>
            <a:ext cx="458953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altLang="tr-TR" dirty="0"/>
              <a:t>Yeni Zelanda, Avustralya, Kanada, İsveç’ te pek çok hasta ev hemodiyalizi yapıyor.</a:t>
            </a:r>
            <a:endParaRPr lang="en-GB" alt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altLang="tr-TR" dirty="0"/>
          </a:p>
          <a:p>
            <a:endParaRPr lang="tr-TR" alt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altLang="tr-TR" dirty="0"/>
              <a:t>Yeni Zelanda ve Avustralya’ da tüm hastaların %1</a:t>
            </a:r>
            <a:r>
              <a:rPr lang="en-GB" altLang="tr-TR" dirty="0"/>
              <a:t>7’si</a:t>
            </a:r>
            <a:r>
              <a:rPr lang="tr-TR" altLang="tr-TR" dirty="0"/>
              <a:t> ev hemodiyalizinde</a:t>
            </a:r>
            <a:endParaRPr lang="en-GB" altLang="tr-TR" dirty="0"/>
          </a:p>
          <a:p>
            <a:endParaRPr lang="tr-TR" alt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altLang="tr-TR" dirty="0"/>
              <a:t>Hasta evde haftada 3 ila 6 kez, gündüz ya da gece uyurken yapıyor, seans süresi 3 ila 8 saat arası değişiyor.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2F8217-A56F-4E90-BE84-8C213CF61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770" y="1838427"/>
            <a:ext cx="3248562" cy="391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6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1">
            <a:extLst>
              <a:ext uri="{FF2B5EF4-FFF2-40B4-BE49-F238E27FC236}">
                <a16:creationId xmlns:a16="http://schemas.microsoft.com/office/drawing/2014/main" id="{518F05FF-392B-486F-92F9-E4091E6D8108}"/>
              </a:ext>
            </a:extLst>
          </p:cNvPr>
          <p:cNvSpPr txBox="1">
            <a:spLocks/>
          </p:cNvSpPr>
          <p:nvPr/>
        </p:nvSpPr>
        <p:spPr>
          <a:xfrm>
            <a:off x="911424" y="368812"/>
            <a:ext cx="11043840" cy="1063275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tr-TR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tr-TR" sz="3200" dirty="0">
                <a:solidFill>
                  <a:schemeClr val="accent1">
                    <a:lumMod val="75000"/>
                  </a:schemeClr>
                </a:solidFill>
              </a:rPr>
              <a:t>2020 ilk çeyreğinde dünyada ev hemodiyalizi hasta sayıları</a:t>
            </a:r>
            <a:r>
              <a:rPr lang="en-GB" sz="3200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tr-TR" sz="3200" dirty="0">
                <a:solidFill>
                  <a:schemeClr val="accent1">
                    <a:lumMod val="75000"/>
                  </a:schemeClr>
                </a:solidFill>
              </a:rPr>
              <a:t>İlk 10 ülke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graphicFrame>
        <p:nvGraphicFramePr>
          <p:cNvPr id="8" name="İçerik Yer Tutucusu 3">
            <a:extLst>
              <a:ext uri="{FF2B5EF4-FFF2-40B4-BE49-F238E27FC236}">
                <a16:creationId xmlns:a16="http://schemas.microsoft.com/office/drawing/2014/main" id="{178D3492-D6DF-44B8-9249-E467C79AA5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5117026"/>
              </p:ext>
            </p:extLst>
          </p:nvPr>
        </p:nvGraphicFramePr>
        <p:xfrm>
          <a:off x="911424" y="1609013"/>
          <a:ext cx="8229600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İçerik Yer Tutucusu 2">
            <a:extLst>
              <a:ext uri="{FF2B5EF4-FFF2-40B4-BE49-F238E27FC236}">
                <a16:creationId xmlns:a16="http://schemas.microsoft.com/office/drawing/2014/main" id="{D476B15A-FC4D-495A-8E21-DDD06B46B486}"/>
              </a:ext>
            </a:extLst>
          </p:cNvPr>
          <p:cNvSpPr txBox="1">
            <a:spLocks/>
          </p:cNvSpPr>
          <p:nvPr/>
        </p:nvSpPr>
        <p:spPr>
          <a:xfrm>
            <a:off x="8732954" y="1990592"/>
            <a:ext cx="2975048" cy="2432103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tr-TR" sz="2667" dirty="0"/>
              <a:t>10 yılda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tr-TR" sz="2667" dirty="0"/>
              <a:t>Avrupa’da 2.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tr-TR" sz="2667" dirty="0"/>
              <a:t>Dünyada 5.</a:t>
            </a:r>
            <a:endParaRPr lang="en-US" sz="2667" dirty="0"/>
          </a:p>
          <a:p>
            <a:pPr>
              <a:spcAft>
                <a:spcPts val="1800"/>
              </a:spcAft>
            </a:pPr>
            <a:endParaRPr lang="en-US" sz="2667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451D3B-6277-4BE0-8B89-B1E7151AF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8C1C-5A68-4BFD-804D-163BB66BF41C}" type="datetime1">
              <a:rPr lang="en-GB" noProof="0" smtClean="0"/>
              <a:t>10/11/2022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7B2731-2571-46AD-8C3D-2ED44370D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4723E-4A3E-4E23-8563-F7800CA2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36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745959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E072C3C-E39C-4745-8351-1560DF0FC8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00" y="876334"/>
            <a:ext cx="11541689" cy="5635590"/>
          </a:xfrm>
          <a:prstGeom prst="rect">
            <a:avLst/>
          </a:prstGeom>
        </p:spPr>
      </p:pic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9EBC021A-AC63-47C1-8E23-4C62D7483431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4" name="think-cell Folie" r:id="rId8" imgW="306" imgH="306" progId="TCLayout.ActiveDocument.1">
                  <p:embed/>
                </p:oleObj>
              </mc:Choice>
              <mc:Fallback>
                <p:oleObj name="think-cell Folie" r:id="rId8" imgW="306" imgH="30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9EBC021A-AC63-47C1-8E23-4C62D74834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67F1BEA3-531A-4511-AB1C-21950CFF857B}"/>
              </a:ext>
            </a:extLst>
          </p:cNvPr>
          <p:cNvSpPr/>
          <p:nvPr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grpSp>
        <p:nvGrpSpPr>
          <p:cNvPr id="31" name="Gruppieren 226">
            <a:extLst>
              <a:ext uri="{FF2B5EF4-FFF2-40B4-BE49-F238E27FC236}">
                <a16:creationId xmlns:a16="http://schemas.microsoft.com/office/drawing/2014/main" id="{73CAAEC6-53B4-496A-9F72-91E8B5663F87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5204582" y="3091791"/>
            <a:ext cx="823418" cy="601889"/>
            <a:chOff x="9348788" y="1125538"/>
            <a:chExt cx="6296025" cy="4602163"/>
          </a:xfrm>
          <a:solidFill>
            <a:schemeClr val="tx2"/>
          </a:solidFill>
        </p:grpSpPr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B26E2A13-E641-43AC-9B08-D48C8866062E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348788" y="2487613"/>
              <a:ext cx="6296025" cy="3240088"/>
            </a:xfrm>
            <a:custGeom>
              <a:avLst/>
              <a:gdLst>
                <a:gd name="T0" fmla="*/ 1681 w 1681"/>
                <a:gd name="T1" fmla="*/ 0 h 866"/>
                <a:gd name="T2" fmla="*/ 1681 w 1681"/>
                <a:gd name="T3" fmla="*/ 866 h 866"/>
                <a:gd name="T4" fmla="*/ 0 w 1681"/>
                <a:gd name="T5" fmla="*/ 866 h 866"/>
                <a:gd name="T6" fmla="*/ 0 w 1681"/>
                <a:gd name="T7" fmla="*/ 0 h 866"/>
                <a:gd name="T8" fmla="*/ 1681 w 1681"/>
                <a:gd name="T9" fmla="*/ 0 h 866"/>
                <a:gd name="T10" fmla="*/ 908 w 1681"/>
                <a:gd name="T11" fmla="*/ 338 h 866"/>
                <a:gd name="T12" fmla="*/ 908 w 1681"/>
                <a:gd name="T13" fmla="*/ 329 h 866"/>
                <a:gd name="T14" fmla="*/ 908 w 1681"/>
                <a:gd name="T15" fmla="*/ 153 h 866"/>
                <a:gd name="T16" fmla="*/ 899 w 1681"/>
                <a:gd name="T17" fmla="*/ 144 h 866"/>
                <a:gd name="T18" fmla="*/ 767 w 1681"/>
                <a:gd name="T19" fmla="*/ 144 h 866"/>
                <a:gd name="T20" fmla="*/ 758 w 1681"/>
                <a:gd name="T21" fmla="*/ 153 h 866"/>
                <a:gd name="T22" fmla="*/ 758 w 1681"/>
                <a:gd name="T23" fmla="*/ 329 h 866"/>
                <a:gd name="T24" fmla="*/ 758 w 1681"/>
                <a:gd name="T25" fmla="*/ 338 h 866"/>
                <a:gd name="T26" fmla="*/ 543 w 1681"/>
                <a:gd name="T27" fmla="*/ 338 h 866"/>
                <a:gd name="T28" fmla="*/ 543 w 1681"/>
                <a:gd name="T29" fmla="*/ 488 h 866"/>
                <a:gd name="T30" fmla="*/ 758 w 1681"/>
                <a:gd name="T31" fmla="*/ 488 h 866"/>
                <a:gd name="T32" fmla="*/ 758 w 1681"/>
                <a:gd name="T33" fmla="*/ 498 h 866"/>
                <a:gd name="T34" fmla="*/ 758 w 1681"/>
                <a:gd name="T35" fmla="*/ 671 h 866"/>
                <a:gd name="T36" fmla="*/ 767 w 1681"/>
                <a:gd name="T37" fmla="*/ 681 h 866"/>
                <a:gd name="T38" fmla="*/ 899 w 1681"/>
                <a:gd name="T39" fmla="*/ 681 h 866"/>
                <a:gd name="T40" fmla="*/ 908 w 1681"/>
                <a:gd name="T41" fmla="*/ 672 h 866"/>
                <a:gd name="T42" fmla="*/ 908 w 1681"/>
                <a:gd name="T43" fmla="*/ 497 h 866"/>
                <a:gd name="T44" fmla="*/ 908 w 1681"/>
                <a:gd name="T45" fmla="*/ 487 h 866"/>
                <a:gd name="T46" fmla="*/ 1123 w 1681"/>
                <a:gd name="T47" fmla="*/ 487 h 866"/>
                <a:gd name="T48" fmla="*/ 1123 w 1681"/>
                <a:gd name="T49" fmla="*/ 338 h 866"/>
                <a:gd name="T50" fmla="*/ 908 w 1681"/>
                <a:gd name="T51" fmla="*/ 338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81" h="866">
                  <a:moveTo>
                    <a:pt x="1681" y="0"/>
                  </a:moveTo>
                  <a:cubicBezTo>
                    <a:pt x="1681" y="289"/>
                    <a:pt x="1681" y="578"/>
                    <a:pt x="1681" y="866"/>
                  </a:cubicBezTo>
                  <a:cubicBezTo>
                    <a:pt x="1120" y="866"/>
                    <a:pt x="560" y="866"/>
                    <a:pt x="0" y="866"/>
                  </a:cubicBezTo>
                  <a:cubicBezTo>
                    <a:pt x="0" y="578"/>
                    <a:pt x="0" y="289"/>
                    <a:pt x="0" y="0"/>
                  </a:cubicBezTo>
                  <a:cubicBezTo>
                    <a:pt x="560" y="0"/>
                    <a:pt x="1120" y="0"/>
                    <a:pt x="1681" y="0"/>
                  </a:cubicBezTo>
                  <a:close/>
                  <a:moveTo>
                    <a:pt x="908" y="338"/>
                  </a:moveTo>
                  <a:cubicBezTo>
                    <a:pt x="908" y="334"/>
                    <a:pt x="908" y="331"/>
                    <a:pt x="908" y="329"/>
                  </a:cubicBezTo>
                  <a:cubicBezTo>
                    <a:pt x="908" y="270"/>
                    <a:pt x="908" y="212"/>
                    <a:pt x="908" y="153"/>
                  </a:cubicBezTo>
                  <a:cubicBezTo>
                    <a:pt x="908" y="147"/>
                    <a:pt x="907" y="144"/>
                    <a:pt x="899" y="144"/>
                  </a:cubicBezTo>
                  <a:cubicBezTo>
                    <a:pt x="855" y="144"/>
                    <a:pt x="811" y="144"/>
                    <a:pt x="767" y="144"/>
                  </a:cubicBezTo>
                  <a:cubicBezTo>
                    <a:pt x="759" y="144"/>
                    <a:pt x="758" y="146"/>
                    <a:pt x="758" y="153"/>
                  </a:cubicBezTo>
                  <a:cubicBezTo>
                    <a:pt x="758" y="212"/>
                    <a:pt x="758" y="270"/>
                    <a:pt x="758" y="329"/>
                  </a:cubicBezTo>
                  <a:cubicBezTo>
                    <a:pt x="758" y="332"/>
                    <a:pt x="758" y="335"/>
                    <a:pt x="758" y="338"/>
                  </a:cubicBezTo>
                  <a:cubicBezTo>
                    <a:pt x="686" y="338"/>
                    <a:pt x="615" y="338"/>
                    <a:pt x="543" y="338"/>
                  </a:cubicBezTo>
                  <a:cubicBezTo>
                    <a:pt x="543" y="388"/>
                    <a:pt x="543" y="437"/>
                    <a:pt x="543" y="488"/>
                  </a:cubicBezTo>
                  <a:cubicBezTo>
                    <a:pt x="615" y="488"/>
                    <a:pt x="686" y="488"/>
                    <a:pt x="758" y="488"/>
                  </a:cubicBezTo>
                  <a:cubicBezTo>
                    <a:pt x="758" y="492"/>
                    <a:pt x="758" y="495"/>
                    <a:pt x="758" y="498"/>
                  </a:cubicBezTo>
                  <a:cubicBezTo>
                    <a:pt x="758" y="556"/>
                    <a:pt x="758" y="614"/>
                    <a:pt x="758" y="671"/>
                  </a:cubicBezTo>
                  <a:cubicBezTo>
                    <a:pt x="758" y="681"/>
                    <a:pt x="758" y="681"/>
                    <a:pt x="767" y="681"/>
                  </a:cubicBezTo>
                  <a:cubicBezTo>
                    <a:pt x="811" y="681"/>
                    <a:pt x="855" y="681"/>
                    <a:pt x="899" y="681"/>
                  </a:cubicBezTo>
                  <a:cubicBezTo>
                    <a:pt x="908" y="681"/>
                    <a:pt x="908" y="681"/>
                    <a:pt x="908" y="672"/>
                  </a:cubicBezTo>
                  <a:cubicBezTo>
                    <a:pt x="908" y="613"/>
                    <a:pt x="908" y="555"/>
                    <a:pt x="908" y="497"/>
                  </a:cubicBezTo>
                  <a:cubicBezTo>
                    <a:pt x="908" y="494"/>
                    <a:pt x="908" y="491"/>
                    <a:pt x="908" y="487"/>
                  </a:cubicBezTo>
                  <a:cubicBezTo>
                    <a:pt x="980" y="487"/>
                    <a:pt x="1052" y="487"/>
                    <a:pt x="1123" y="487"/>
                  </a:cubicBezTo>
                  <a:cubicBezTo>
                    <a:pt x="1123" y="437"/>
                    <a:pt x="1123" y="388"/>
                    <a:pt x="1123" y="338"/>
                  </a:cubicBezTo>
                  <a:cubicBezTo>
                    <a:pt x="1051" y="338"/>
                    <a:pt x="980" y="338"/>
                    <a:pt x="908" y="3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2BAFD9E7-2045-4F57-B263-CEAFC2FB404E}"/>
                </a:ext>
              </a:extLst>
            </p:cNvPr>
            <p:cNvSpPr>
              <a:spLocks/>
            </p:cNvSpPr>
            <p:nvPr/>
          </p:nvSpPr>
          <p:spPr bwMode="gray">
            <a:xfrm>
              <a:off x="9394826" y="1125538"/>
              <a:ext cx="6216650" cy="1209675"/>
            </a:xfrm>
            <a:custGeom>
              <a:avLst/>
              <a:gdLst>
                <a:gd name="T0" fmla="*/ 0 w 1660"/>
                <a:gd name="T1" fmla="*/ 322 h 323"/>
                <a:gd name="T2" fmla="*/ 67 w 1660"/>
                <a:gd name="T3" fmla="*/ 296 h 323"/>
                <a:gd name="T4" fmla="*/ 344 w 1660"/>
                <a:gd name="T5" fmla="*/ 187 h 323"/>
                <a:gd name="T6" fmla="*/ 678 w 1660"/>
                <a:gd name="T7" fmla="*/ 57 h 323"/>
                <a:gd name="T8" fmla="*/ 821 w 1660"/>
                <a:gd name="T9" fmla="*/ 1 h 323"/>
                <a:gd name="T10" fmla="*/ 832 w 1660"/>
                <a:gd name="T11" fmla="*/ 2 h 323"/>
                <a:gd name="T12" fmla="*/ 1036 w 1660"/>
                <a:gd name="T13" fmla="*/ 80 h 323"/>
                <a:gd name="T14" fmla="*/ 1286 w 1660"/>
                <a:gd name="T15" fmla="*/ 177 h 323"/>
                <a:gd name="T16" fmla="*/ 1598 w 1660"/>
                <a:gd name="T17" fmla="*/ 298 h 323"/>
                <a:gd name="T18" fmla="*/ 1660 w 1660"/>
                <a:gd name="T19" fmla="*/ 323 h 323"/>
                <a:gd name="T20" fmla="*/ 0 w 1660"/>
                <a:gd name="T21" fmla="*/ 323 h 323"/>
                <a:gd name="T22" fmla="*/ 0 w 1660"/>
                <a:gd name="T23" fmla="*/ 32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0" h="323">
                  <a:moveTo>
                    <a:pt x="0" y="322"/>
                  </a:moveTo>
                  <a:cubicBezTo>
                    <a:pt x="22" y="313"/>
                    <a:pt x="44" y="304"/>
                    <a:pt x="67" y="296"/>
                  </a:cubicBezTo>
                  <a:cubicBezTo>
                    <a:pt x="159" y="259"/>
                    <a:pt x="252" y="223"/>
                    <a:pt x="344" y="187"/>
                  </a:cubicBezTo>
                  <a:cubicBezTo>
                    <a:pt x="456" y="144"/>
                    <a:pt x="567" y="100"/>
                    <a:pt x="678" y="57"/>
                  </a:cubicBezTo>
                  <a:cubicBezTo>
                    <a:pt x="725" y="38"/>
                    <a:pt x="773" y="20"/>
                    <a:pt x="821" y="1"/>
                  </a:cubicBezTo>
                  <a:cubicBezTo>
                    <a:pt x="824" y="0"/>
                    <a:pt x="829" y="0"/>
                    <a:pt x="832" y="2"/>
                  </a:cubicBezTo>
                  <a:cubicBezTo>
                    <a:pt x="900" y="28"/>
                    <a:pt x="968" y="54"/>
                    <a:pt x="1036" y="80"/>
                  </a:cubicBezTo>
                  <a:cubicBezTo>
                    <a:pt x="1119" y="113"/>
                    <a:pt x="1203" y="145"/>
                    <a:pt x="1286" y="177"/>
                  </a:cubicBezTo>
                  <a:cubicBezTo>
                    <a:pt x="1390" y="218"/>
                    <a:pt x="1494" y="258"/>
                    <a:pt x="1598" y="298"/>
                  </a:cubicBezTo>
                  <a:cubicBezTo>
                    <a:pt x="1618" y="306"/>
                    <a:pt x="1638" y="314"/>
                    <a:pt x="1660" y="323"/>
                  </a:cubicBezTo>
                  <a:cubicBezTo>
                    <a:pt x="1105" y="323"/>
                    <a:pt x="553" y="323"/>
                    <a:pt x="0" y="323"/>
                  </a:cubicBezTo>
                  <a:cubicBezTo>
                    <a:pt x="0" y="322"/>
                    <a:pt x="0" y="322"/>
                    <a:pt x="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grpSp>
        <p:nvGrpSpPr>
          <p:cNvPr id="34" name="Gruppieren 13">
            <a:extLst>
              <a:ext uri="{FF2B5EF4-FFF2-40B4-BE49-F238E27FC236}">
                <a16:creationId xmlns:a16="http://schemas.microsoft.com/office/drawing/2014/main" id="{96FDD2C6-F289-451D-AB9E-52373309F6D6}"/>
              </a:ext>
            </a:extLst>
          </p:cNvPr>
          <p:cNvGrpSpPr/>
          <p:nvPr/>
        </p:nvGrpSpPr>
        <p:grpSpPr>
          <a:xfrm>
            <a:off x="5107124" y="1843236"/>
            <a:ext cx="1106024" cy="1115779"/>
            <a:chOff x="1697762" y="3963168"/>
            <a:chExt cx="798437" cy="798437"/>
          </a:xfrm>
          <a:solidFill>
            <a:srgbClr val="EE7C27"/>
          </a:solidFill>
        </p:grpSpPr>
        <p:sp>
          <p:nvSpPr>
            <p:cNvPr id="35" name="Ellipse 14">
              <a:extLst>
                <a:ext uri="{FF2B5EF4-FFF2-40B4-BE49-F238E27FC236}">
                  <a16:creationId xmlns:a16="http://schemas.microsoft.com/office/drawing/2014/main" id="{774D1598-CAF1-49A6-9E58-9CB7E8715E4B}"/>
                </a:ext>
              </a:extLst>
            </p:cNvPr>
            <p:cNvSpPr/>
            <p:nvPr/>
          </p:nvSpPr>
          <p:spPr bwMode="gray">
            <a:xfrm>
              <a:off x="1697762" y="3963168"/>
              <a:ext cx="798437" cy="798437"/>
            </a:xfrm>
            <a:prstGeom prst="ellipse">
              <a:avLst/>
            </a:prstGeom>
            <a:grpFill/>
            <a:ln w="952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36" name="Rechteck 15">
              <a:extLst>
                <a:ext uri="{FF2B5EF4-FFF2-40B4-BE49-F238E27FC236}">
                  <a16:creationId xmlns:a16="http://schemas.microsoft.com/office/drawing/2014/main" id="{2A949C77-1191-418E-A569-41872C073336}"/>
                </a:ext>
              </a:extLst>
            </p:cNvPr>
            <p:cNvSpPr/>
            <p:nvPr/>
          </p:nvSpPr>
          <p:spPr bwMode="gray">
            <a:xfrm>
              <a:off x="1786556" y="4280457"/>
              <a:ext cx="652105" cy="1638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vl="0" algn="ctr"/>
              <a:r>
                <a:rPr lang="en-GB" sz="16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910</a:t>
              </a:r>
              <a:endParaRPr lang="en-US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37" name="Gruppieren 20">
            <a:extLst>
              <a:ext uri="{FF2B5EF4-FFF2-40B4-BE49-F238E27FC236}">
                <a16:creationId xmlns:a16="http://schemas.microsoft.com/office/drawing/2014/main" id="{6165F5B0-6381-450A-85F0-A07DFAEAD0FB}"/>
              </a:ext>
            </a:extLst>
          </p:cNvPr>
          <p:cNvGrpSpPr/>
          <p:nvPr/>
        </p:nvGrpSpPr>
        <p:grpSpPr>
          <a:xfrm>
            <a:off x="1734798" y="4398738"/>
            <a:ext cx="1128660" cy="1036825"/>
            <a:chOff x="1697762" y="3963168"/>
            <a:chExt cx="798437" cy="798437"/>
          </a:xfrm>
          <a:solidFill>
            <a:srgbClr val="EE7C27"/>
          </a:solidFill>
        </p:grpSpPr>
        <p:sp>
          <p:nvSpPr>
            <p:cNvPr id="38" name="Ellipse 21">
              <a:extLst>
                <a:ext uri="{FF2B5EF4-FFF2-40B4-BE49-F238E27FC236}">
                  <a16:creationId xmlns:a16="http://schemas.microsoft.com/office/drawing/2014/main" id="{E6A834C2-25FE-47C8-B28E-8A7F946BDEEA}"/>
                </a:ext>
              </a:extLst>
            </p:cNvPr>
            <p:cNvSpPr/>
            <p:nvPr/>
          </p:nvSpPr>
          <p:spPr bwMode="gray">
            <a:xfrm>
              <a:off x="1697762" y="3963168"/>
              <a:ext cx="798437" cy="798437"/>
            </a:xfrm>
            <a:prstGeom prst="ellipse">
              <a:avLst/>
            </a:prstGeom>
            <a:grpFill/>
            <a:ln w="952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39" name="Rechteck 22">
              <a:extLst>
                <a:ext uri="{FF2B5EF4-FFF2-40B4-BE49-F238E27FC236}">
                  <a16:creationId xmlns:a16="http://schemas.microsoft.com/office/drawing/2014/main" id="{A72869A6-EE2C-484C-BB3E-5C3CF466E0A9}"/>
                </a:ext>
              </a:extLst>
            </p:cNvPr>
            <p:cNvSpPr/>
            <p:nvPr/>
          </p:nvSpPr>
          <p:spPr bwMode="gray">
            <a:xfrm>
              <a:off x="1775166" y="4267581"/>
              <a:ext cx="648802" cy="1896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vl="0" algn="ctr"/>
              <a:r>
                <a:rPr lang="en-GB" sz="16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1.218</a:t>
              </a:r>
              <a:endParaRPr lang="en-US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48" name="Gruppieren 352">
            <a:extLst>
              <a:ext uri="{FF2B5EF4-FFF2-40B4-BE49-F238E27FC236}">
                <a16:creationId xmlns:a16="http://schemas.microsoft.com/office/drawing/2014/main" id="{A0DE9F63-9DD5-4896-8573-A9A4DC58788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2982807" y="4349781"/>
            <a:ext cx="947033" cy="913452"/>
            <a:chOff x="10020300" y="425451"/>
            <a:chExt cx="6223001" cy="6002337"/>
          </a:xfrm>
          <a:solidFill>
            <a:schemeClr val="tx2"/>
          </a:solidFill>
        </p:grpSpPr>
        <p:sp>
          <p:nvSpPr>
            <p:cNvPr id="49" name="Freeform 85">
              <a:extLst>
                <a:ext uri="{FF2B5EF4-FFF2-40B4-BE49-F238E27FC236}">
                  <a16:creationId xmlns:a16="http://schemas.microsoft.com/office/drawing/2014/main" id="{6C0ECAF8-385A-411B-9D7E-EF7121D108AD}"/>
                </a:ext>
              </a:extLst>
            </p:cNvPr>
            <p:cNvSpPr>
              <a:spLocks/>
            </p:cNvSpPr>
            <p:nvPr/>
          </p:nvSpPr>
          <p:spPr bwMode="gray">
            <a:xfrm>
              <a:off x="10020300" y="425451"/>
              <a:ext cx="6223001" cy="2741612"/>
            </a:xfrm>
            <a:custGeom>
              <a:avLst/>
              <a:gdLst>
                <a:gd name="T0" fmla="*/ 1119 w 1662"/>
                <a:gd name="T1" fmla="*/ 213 h 733"/>
                <a:gd name="T2" fmla="*/ 1119 w 1662"/>
                <a:gd name="T3" fmla="*/ 130 h 733"/>
                <a:gd name="T4" fmla="*/ 1160 w 1662"/>
                <a:gd name="T5" fmla="*/ 81 h 733"/>
                <a:gd name="T6" fmla="*/ 1393 w 1662"/>
                <a:gd name="T7" fmla="*/ 79 h 733"/>
                <a:gd name="T8" fmla="*/ 1444 w 1662"/>
                <a:gd name="T9" fmla="*/ 106 h 733"/>
                <a:gd name="T10" fmla="*/ 1451 w 1662"/>
                <a:gd name="T11" fmla="*/ 132 h 733"/>
                <a:gd name="T12" fmla="*/ 1451 w 1662"/>
                <a:gd name="T13" fmla="*/ 472 h 733"/>
                <a:gd name="T14" fmla="*/ 1456 w 1662"/>
                <a:gd name="T15" fmla="*/ 484 h 733"/>
                <a:gd name="T16" fmla="*/ 1643 w 1662"/>
                <a:gd name="T17" fmla="*/ 634 h 733"/>
                <a:gd name="T18" fmla="*/ 1661 w 1662"/>
                <a:gd name="T19" fmla="*/ 682 h 733"/>
                <a:gd name="T20" fmla="*/ 1598 w 1662"/>
                <a:gd name="T21" fmla="*/ 728 h 733"/>
                <a:gd name="T22" fmla="*/ 1573 w 1662"/>
                <a:gd name="T23" fmla="*/ 715 h 733"/>
                <a:gd name="T24" fmla="*/ 1423 w 1662"/>
                <a:gd name="T25" fmla="*/ 594 h 733"/>
                <a:gd name="T26" fmla="*/ 1368 w 1662"/>
                <a:gd name="T27" fmla="*/ 551 h 733"/>
                <a:gd name="T28" fmla="*/ 1344 w 1662"/>
                <a:gd name="T29" fmla="*/ 501 h 733"/>
                <a:gd name="T30" fmla="*/ 1344 w 1662"/>
                <a:gd name="T31" fmla="*/ 194 h 733"/>
                <a:gd name="T32" fmla="*/ 1336 w 1662"/>
                <a:gd name="T33" fmla="*/ 186 h 733"/>
                <a:gd name="T34" fmla="*/ 1232 w 1662"/>
                <a:gd name="T35" fmla="*/ 187 h 733"/>
                <a:gd name="T36" fmla="*/ 1226 w 1662"/>
                <a:gd name="T37" fmla="*/ 193 h 733"/>
                <a:gd name="T38" fmla="*/ 1226 w 1662"/>
                <a:gd name="T39" fmla="*/ 326 h 733"/>
                <a:gd name="T40" fmla="*/ 1187 w 1662"/>
                <a:gd name="T41" fmla="*/ 377 h 733"/>
                <a:gd name="T42" fmla="*/ 1141 w 1662"/>
                <a:gd name="T43" fmla="*/ 368 h 733"/>
                <a:gd name="T44" fmla="*/ 1033 w 1662"/>
                <a:gd name="T45" fmla="*/ 282 h 733"/>
                <a:gd name="T46" fmla="*/ 878 w 1662"/>
                <a:gd name="T47" fmla="*/ 157 h 733"/>
                <a:gd name="T48" fmla="*/ 843 w 1662"/>
                <a:gd name="T49" fmla="*/ 129 h 733"/>
                <a:gd name="T50" fmla="*/ 833 w 1662"/>
                <a:gd name="T51" fmla="*/ 129 h 733"/>
                <a:gd name="T52" fmla="*/ 701 w 1662"/>
                <a:gd name="T53" fmla="*/ 230 h 733"/>
                <a:gd name="T54" fmla="*/ 517 w 1662"/>
                <a:gd name="T55" fmla="*/ 371 h 733"/>
                <a:gd name="T56" fmla="*/ 267 w 1662"/>
                <a:gd name="T57" fmla="*/ 563 h 733"/>
                <a:gd name="T58" fmla="*/ 91 w 1662"/>
                <a:gd name="T59" fmla="*/ 697 h 733"/>
                <a:gd name="T60" fmla="*/ 6 w 1662"/>
                <a:gd name="T61" fmla="*/ 669 h 733"/>
                <a:gd name="T62" fmla="*/ 24 w 1662"/>
                <a:gd name="T63" fmla="*/ 615 h 733"/>
                <a:gd name="T64" fmla="*/ 192 w 1662"/>
                <a:gd name="T65" fmla="*/ 485 h 733"/>
                <a:gd name="T66" fmla="*/ 380 w 1662"/>
                <a:gd name="T67" fmla="*/ 341 h 733"/>
                <a:gd name="T68" fmla="*/ 558 w 1662"/>
                <a:gd name="T69" fmla="*/ 205 h 733"/>
                <a:gd name="T70" fmla="*/ 746 w 1662"/>
                <a:gd name="T71" fmla="*/ 61 h 733"/>
                <a:gd name="T72" fmla="*/ 805 w 1662"/>
                <a:gd name="T73" fmla="*/ 15 h 733"/>
                <a:gd name="T74" fmla="*/ 875 w 1662"/>
                <a:gd name="T75" fmla="*/ 17 h 733"/>
                <a:gd name="T76" fmla="*/ 1021 w 1662"/>
                <a:gd name="T77" fmla="*/ 135 h 733"/>
                <a:gd name="T78" fmla="*/ 1116 w 1662"/>
                <a:gd name="T79" fmla="*/ 211 h 733"/>
                <a:gd name="T80" fmla="*/ 1119 w 1662"/>
                <a:gd name="T81" fmla="*/ 21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62" h="733">
                  <a:moveTo>
                    <a:pt x="1119" y="213"/>
                  </a:moveTo>
                  <a:cubicBezTo>
                    <a:pt x="1119" y="185"/>
                    <a:pt x="1119" y="157"/>
                    <a:pt x="1119" y="130"/>
                  </a:cubicBezTo>
                  <a:cubicBezTo>
                    <a:pt x="1120" y="107"/>
                    <a:pt x="1138" y="86"/>
                    <a:pt x="1160" y="81"/>
                  </a:cubicBezTo>
                  <a:cubicBezTo>
                    <a:pt x="1167" y="80"/>
                    <a:pt x="1323" y="79"/>
                    <a:pt x="1393" y="79"/>
                  </a:cubicBezTo>
                  <a:cubicBezTo>
                    <a:pt x="1414" y="79"/>
                    <a:pt x="1432" y="87"/>
                    <a:pt x="1444" y="106"/>
                  </a:cubicBezTo>
                  <a:cubicBezTo>
                    <a:pt x="1449" y="114"/>
                    <a:pt x="1451" y="123"/>
                    <a:pt x="1451" y="132"/>
                  </a:cubicBezTo>
                  <a:cubicBezTo>
                    <a:pt x="1451" y="245"/>
                    <a:pt x="1451" y="359"/>
                    <a:pt x="1451" y="472"/>
                  </a:cubicBezTo>
                  <a:cubicBezTo>
                    <a:pt x="1451" y="477"/>
                    <a:pt x="1452" y="481"/>
                    <a:pt x="1456" y="484"/>
                  </a:cubicBezTo>
                  <a:cubicBezTo>
                    <a:pt x="1519" y="534"/>
                    <a:pt x="1581" y="584"/>
                    <a:pt x="1643" y="634"/>
                  </a:cubicBezTo>
                  <a:cubicBezTo>
                    <a:pt x="1658" y="646"/>
                    <a:pt x="1662" y="663"/>
                    <a:pt x="1661" y="682"/>
                  </a:cubicBezTo>
                  <a:cubicBezTo>
                    <a:pt x="1658" y="708"/>
                    <a:pt x="1634" y="733"/>
                    <a:pt x="1598" y="728"/>
                  </a:cubicBezTo>
                  <a:cubicBezTo>
                    <a:pt x="1589" y="726"/>
                    <a:pt x="1580" y="721"/>
                    <a:pt x="1573" y="715"/>
                  </a:cubicBezTo>
                  <a:cubicBezTo>
                    <a:pt x="1523" y="675"/>
                    <a:pt x="1473" y="635"/>
                    <a:pt x="1423" y="594"/>
                  </a:cubicBezTo>
                  <a:cubicBezTo>
                    <a:pt x="1404" y="580"/>
                    <a:pt x="1386" y="565"/>
                    <a:pt x="1368" y="551"/>
                  </a:cubicBezTo>
                  <a:cubicBezTo>
                    <a:pt x="1352" y="538"/>
                    <a:pt x="1344" y="522"/>
                    <a:pt x="1344" y="501"/>
                  </a:cubicBezTo>
                  <a:cubicBezTo>
                    <a:pt x="1344" y="399"/>
                    <a:pt x="1344" y="296"/>
                    <a:pt x="1344" y="194"/>
                  </a:cubicBezTo>
                  <a:cubicBezTo>
                    <a:pt x="1344" y="188"/>
                    <a:pt x="1342" y="186"/>
                    <a:pt x="1336" y="186"/>
                  </a:cubicBezTo>
                  <a:cubicBezTo>
                    <a:pt x="1301" y="187"/>
                    <a:pt x="1267" y="187"/>
                    <a:pt x="1232" y="187"/>
                  </a:cubicBezTo>
                  <a:cubicBezTo>
                    <a:pt x="1227" y="186"/>
                    <a:pt x="1226" y="188"/>
                    <a:pt x="1226" y="193"/>
                  </a:cubicBezTo>
                  <a:cubicBezTo>
                    <a:pt x="1226" y="237"/>
                    <a:pt x="1226" y="281"/>
                    <a:pt x="1226" y="326"/>
                  </a:cubicBezTo>
                  <a:cubicBezTo>
                    <a:pt x="1226" y="351"/>
                    <a:pt x="1208" y="371"/>
                    <a:pt x="1187" y="377"/>
                  </a:cubicBezTo>
                  <a:cubicBezTo>
                    <a:pt x="1170" y="381"/>
                    <a:pt x="1154" y="378"/>
                    <a:pt x="1141" y="368"/>
                  </a:cubicBezTo>
                  <a:cubicBezTo>
                    <a:pt x="1105" y="339"/>
                    <a:pt x="1069" y="311"/>
                    <a:pt x="1033" y="282"/>
                  </a:cubicBezTo>
                  <a:cubicBezTo>
                    <a:pt x="981" y="240"/>
                    <a:pt x="930" y="199"/>
                    <a:pt x="878" y="157"/>
                  </a:cubicBezTo>
                  <a:cubicBezTo>
                    <a:pt x="866" y="148"/>
                    <a:pt x="855" y="139"/>
                    <a:pt x="843" y="129"/>
                  </a:cubicBezTo>
                  <a:cubicBezTo>
                    <a:pt x="839" y="126"/>
                    <a:pt x="837" y="126"/>
                    <a:pt x="833" y="129"/>
                  </a:cubicBezTo>
                  <a:cubicBezTo>
                    <a:pt x="789" y="163"/>
                    <a:pt x="745" y="196"/>
                    <a:pt x="701" y="230"/>
                  </a:cubicBezTo>
                  <a:cubicBezTo>
                    <a:pt x="640" y="277"/>
                    <a:pt x="578" y="324"/>
                    <a:pt x="517" y="371"/>
                  </a:cubicBezTo>
                  <a:cubicBezTo>
                    <a:pt x="433" y="435"/>
                    <a:pt x="350" y="499"/>
                    <a:pt x="267" y="563"/>
                  </a:cubicBezTo>
                  <a:cubicBezTo>
                    <a:pt x="208" y="608"/>
                    <a:pt x="150" y="653"/>
                    <a:pt x="91" y="697"/>
                  </a:cubicBezTo>
                  <a:cubicBezTo>
                    <a:pt x="58" y="723"/>
                    <a:pt x="17" y="704"/>
                    <a:pt x="6" y="669"/>
                  </a:cubicBezTo>
                  <a:cubicBezTo>
                    <a:pt x="0" y="650"/>
                    <a:pt x="10" y="625"/>
                    <a:pt x="24" y="615"/>
                  </a:cubicBezTo>
                  <a:cubicBezTo>
                    <a:pt x="80" y="571"/>
                    <a:pt x="136" y="528"/>
                    <a:pt x="192" y="485"/>
                  </a:cubicBezTo>
                  <a:cubicBezTo>
                    <a:pt x="255" y="437"/>
                    <a:pt x="317" y="389"/>
                    <a:pt x="380" y="341"/>
                  </a:cubicBezTo>
                  <a:cubicBezTo>
                    <a:pt x="439" y="296"/>
                    <a:pt x="499" y="250"/>
                    <a:pt x="558" y="205"/>
                  </a:cubicBezTo>
                  <a:cubicBezTo>
                    <a:pt x="621" y="157"/>
                    <a:pt x="683" y="109"/>
                    <a:pt x="746" y="61"/>
                  </a:cubicBezTo>
                  <a:cubicBezTo>
                    <a:pt x="766" y="46"/>
                    <a:pt x="786" y="31"/>
                    <a:pt x="805" y="15"/>
                  </a:cubicBezTo>
                  <a:cubicBezTo>
                    <a:pt x="825" y="0"/>
                    <a:pt x="856" y="1"/>
                    <a:pt x="875" y="17"/>
                  </a:cubicBezTo>
                  <a:cubicBezTo>
                    <a:pt x="923" y="57"/>
                    <a:pt x="972" y="96"/>
                    <a:pt x="1021" y="135"/>
                  </a:cubicBezTo>
                  <a:cubicBezTo>
                    <a:pt x="1052" y="160"/>
                    <a:pt x="1084" y="185"/>
                    <a:pt x="1116" y="211"/>
                  </a:cubicBezTo>
                  <a:cubicBezTo>
                    <a:pt x="1116" y="211"/>
                    <a:pt x="1117" y="212"/>
                    <a:pt x="1119" y="2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86">
              <a:extLst>
                <a:ext uri="{FF2B5EF4-FFF2-40B4-BE49-F238E27FC236}">
                  <a16:creationId xmlns:a16="http://schemas.microsoft.com/office/drawing/2014/main" id="{3415E422-5748-45CA-BFF9-846B14B55C9D}"/>
                </a:ext>
              </a:extLst>
            </p:cNvPr>
            <p:cNvSpPr>
              <a:spLocks/>
            </p:cNvSpPr>
            <p:nvPr/>
          </p:nvSpPr>
          <p:spPr bwMode="gray">
            <a:xfrm>
              <a:off x="10682291" y="3025774"/>
              <a:ext cx="4629147" cy="3402014"/>
            </a:xfrm>
            <a:custGeom>
              <a:avLst/>
              <a:gdLst>
                <a:gd name="T0" fmla="*/ 485 w 1236"/>
                <a:gd name="T1" fmla="*/ 532 h 910"/>
                <a:gd name="T2" fmla="*/ 663 w 1236"/>
                <a:gd name="T3" fmla="*/ 532 h 910"/>
                <a:gd name="T4" fmla="*/ 674 w 1236"/>
                <a:gd name="T5" fmla="*/ 528 h 910"/>
                <a:gd name="T6" fmla="*/ 1058 w 1236"/>
                <a:gd name="T7" fmla="*/ 144 h 910"/>
                <a:gd name="T8" fmla="*/ 1061 w 1236"/>
                <a:gd name="T9" fmla="*/ 132 h 910"/>
                <a:gd name="T10" fmla="*/ 1081 w 1236"/>
                <a:gd name="T11" fmla="*/ 45 h 910"/>
                <a:gd name="T12" fmla="*/ 1142 w 1236"/>
                <a:gd name="T13" fmla="*/ 8 h 910"/>
                <a:gd name="T14" fmla="*/ 1232 w 1236"/>
                <a:gd name="T15" fmla="*/ 68 h 910"/>
                <a:gd name="T16" fmla="*/ 1217 w 1236"/>
                <a:gd name="T17" fmla="*/ 130 h 910"/>
                <a:gd name="T18" fmla="*/ 1189 w 1236"/>
                <a:gd name="T19" fmla="*/ 165 h 910"/>
                <a:gd name="T20" fmla="*/ 719 w 1236"/>
                <a:gd name="T21" fmla="*/ 636 h 910"/>
                <a:gd name="T22" fmla="*/ 708 w 1236"/>
                <a:gd name="T23" fmla="*/ 640 h 910"/>
                <a:gd name="T24" fmla="*/ 560 w 1236"/>
                <a:gd name="T25" fmla="*/ 640 h 910"/>
                <a:gd name="T26" fmla="*/ 553 w 1236"/>
                <a:gd name="T27" fmla="*/ 647 h 910"/>
                <a:gd name="T28" fmla="*/ 553 w 1236"/>
                <a:gd name="T29" fmla="*/ 792 h 910"/>
                <a:gd name="T30" fmla="*/ 561 w 1236"/>
                <a:gd name="T31" fmla="*/ 799 h 910"/>
                <a:gd name="T32" fmla="*/ 668 w 1236"/>
                <a:gd name="T33" fmla="*/ 799 h 910"/>
                <a:gd name="T34" fmla="*/ 721 w 1236"/>
                <a:gd name="T35" fmla="*/ 852 h 910"/>
                <a:gd name="T36" fmla="*/ 666 w 1236"/>
                <a:gd name="T37" fmla="*/ 907 h 910"/>
                <a:gd name="T38" fmla="*/ 330 w 1236"/>
                <a:gd name="T39" fmla="*/ 907 h 910"/>
                <a:gd name="T40" fmla="*/ 280 w 1236"/>
                <a:gd name="T41" fmla="*/ 870 h 910"/>
                <a:gd name="T42" fmla="*/ 333 w 1236"/>
                <a:gd name="T43" fmla="*/ 799 h 910"/>
                <a:gd name="T44" fmla="*/ 439 w 1236"/>
                <a:gd name="T45" fmla="*/ 799 h 910"/>
                <a:gd name="T46" fmla="*/ 446 w 1236"/>
                <a:gd name="T47" fmla="*/ 793 h 910"/>
                <a:gd name="T48" fmla="*/ 446 w 1236"/>
                <a:gd name="T49" fmla="*/ 646 h 910"/>
                <a:gd name="T50" fmla="*/ 440 w 1236"/>
                <a:gd name="T51" fmla="*/ 640 h 910"/>
                <a:gd name="T52" fmla="*/ 350 w 1236"/>
                <a:gd name="T53" fmla="*/ 640 h 910"/>
                <a:gd name="T54" fmla="*/ 341 w 1236"/>
                <a:gd name="T55" fmla="*/ 645 h 910"/>
                <a:gd name="T56" fmla="*/ 95 w 1236"/>
                <a:gd name="T57" fmla="*/ 891 h 910"/>
                <a:gd name="T58" fmla="*/ 40 w 1236"/>
                <a:gd name="T59" fmla="*/ 904 h 910"/>
                <a:gd name="T60" fmla="*/ 3 w 1236"/>
                <a:gd name="T61" fmla="*/ 863 h 910"/>
                <a:gd name="T62" fmla="*/ 19 w 1236"/>
                <a:gd name="T63" fmla="*/ 813 h 910"/>
                <a:gd name="T64" fmla="*/ 297 w 1236"/>
                <a:gd name="T65" fmla="*/ 535 h 910"/>
                <a:gd name="T66" fmla="*/ 307 w 1236"/>
                <a:gd name="T67" fmla="*/ 532 h 910"/>
                <a:gd name="T68" fmla="*/ 485 w 1236"/>
                <a:gd name="T69" fmla="*/ 532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36" h="910">
                  <a:moveTo>
                    <a:pt x="485" y="532"/>
                  </a:moveTo>
                  <a:cubicBezTo>
                    <a:pt x="544" y="532"/>
                    <a:pt x="603" y="532"/>
                    <a:pt x="663" y="532"/>
                  </a:cubicBezTo>
                  <a:cubicBezTo>
                    <a:pt x="667" y="532"/>
                    <a:pt x="670" y="531"/>
                    <a:pt x="674" y="528"/>
                  </a:cubicBezTo>
                  <a:cubicBezTo>
                    <a:pt x="802" y="400"/>
                    <a:pt x="930" y="272"/>
                    <a:pt x="1058" y="144"/>
                  </a:cubicBezTo>
                  <a:cubicBezTo>
                    <a:pt x="1061" y="140"/>
                    <a:pt x="1062" y="137"/>
                    <a:pt x="1061" y="132"/>
                  </a:cubicBezTo>
                  <a:cubicBezTo>
                    <a:pt x="1050" y="99"/>
                    <a:pt x="1060" y="70"/>
                    <a:pt x="1081" y="45"/>
                  </a:cubicBezTo>
                  <a:cubicBezTo>
                    <a:pt x="1097" y="25"/>
                    <a:pt x="1117" y="13"/>
                    <a:pt x="1142" y="8"/>
                  </a:cubicBezTo>
                  <a:cubicBezTo>
                    <a:pt x="1184" y="0"/>
                    <a:pt x="1224" y="27"/>
                    <a:pt x="1232" y="68"/>
                  </a:cubicBezTo>
                  <a:cubicBezTo>
                    <a:pt x="1236" y="90"/>
                    <a:pt x="1229" y="111"/>
                    <a:pt x="1217" y="130"/>
                  </a:cubicBezTo>
                  <a:cubicBezTo>
                    <a:pt x="1209" y="143"/>
                    <a:pt x="1200" y="154"/>
                    <a:pt x="1189" y="165"/>
                  </a:cubicBezTo>
                  <a:cubicBezTo>
                    <a:pt x="1032" y="322"/>
                    <a:pt x="875" y="479"/>
                    <a:pt x="719" y="636"/>
                  </a:cubicBezTo>
                  <a:cubicBezTo>
                    <a:pt x="715" y="639"/>
                    <a:pt x="712" y="640"/>
                    <a:pt x="708" y="640"/>
                  </a:cubicBezTo>
                  <a:cubicBezTo>
                    <a:pt x="659" y="640"/>
                    <a:pt x="609" y="640"/>
                    <a:pt x="560" y="640"/>
                  </a:cubicBezTo>
                  <a:cubicBezTo>
                    <a:pt x="555" y="640"/>
                    <a:pt x="553" y="641"/>
                    <a:pt x="553" y="647"/>
                  </a:cubicBezTo>
                  <a:cubicBezTo>
                    <a:pt x="554" y="695"/>
                    <a:pt x="554" y="744"/>
                    <a:pt x="553" y="792"/>
                  </a:cubicBezTo>
                  <a:cubicBezTo>
                    <a:pt x="553" y="799"/>
                    <a:pt x="556" y="799"/>
                    <a:pt x="561" y="799"/>
                  </a:cubicBezTo>
                  <a:cubicBezTo>
                    <a:pt x="597" y="799"/>
                    <a:pt x="632" y="800"/>
                    <a:pt x="668" y="799"/>
                  </a:cubicBezTo>
                  <a:cubicBezTo>
                    <a:pt x="698" y="799"/>
                    <a:pt x="721" y="827"/>
                    <a:pt x="721" y="852"/>
                  </a:cubicBezTo>
                  <a:cubicBezTo>
                    <a:pt x="722" y="882"/>
                    <a:pt x="695" y="907"/>
                    <a:pt x="666" y="907"/>
                  </a:cubicBezTo>
                  <a:cubicBezTo>
                    <a:pt x="554" y="906"/>
                    <a:pt x="442" y="906"/>
                    <a:pt x="330" y="907"/>
                  </a:cubicBezTo>
                  <a:cubicBezTo>
                    <a:pt x="307" y="907"/>
                    <a:pt x="287" y="889"/>
                    <a:pt x="280" y="870"/>
                  </a:cubicBezTo>
                  <a:cubicBezTo>
                    <a:pt x="268" y="835"/>
                    <a:pt x="296" y="798"/>
                    <a:pt x="333" y="799"/>
                  </a:cubicBezTo>
                  <a:cubicBezTo>
                    <a:pt x="368" y="800"/>
                    <a:pt x="404" y="799"/>
                    <a:pt x="439" y="799"/>
                  </a:cubicBezTo>
                  <a:cubicBezTo>
                    <a:pt x="445" y="799"/>
                    <a:pt x="446" y="798"/>
                    <a:pt x="446" y="793"/>
                  </a:cubicBezTo>
                  <a:cubicBezTo>
                    <a:pt x="446" y="744"/>
                    <a:pt x="446" y="695"/>
                    <a:pt x="446" y="646"/>
                  </a:cubicBezTo>
                  <a:cubicBezTo>
                    <a:pt x="446" y="642"/>
                    <a:pt x="445" y="640"/>
                    <a:pt x="440" y="640"/>
                  </a:cubicBezTo>
                  <a:cubicBezTo>
                    <a:pt x="410" y="640"/>
                    <a:pt x="380" y="640"/>
                    <a:pt x="350" y="640"/>
                  </a:cubicBezTo>
                  <a:cubicBezTo>
                    <a:pt x="346" y="640"/>
                    <a:pt x="343" y="642"/>
                    <a:pt x="341" y="645"/>
                  </a:cubicBezTo>
                  <a:cubicBezTo>
                    <a:pt x="259" y="727"/>
                    <a:pt x="177" y="809"/>
                    <a:pt x="95" y="891"/>
                  </a:cubicBezTo>
                  <a:cubicBezTo>
                    <a:pt x="79" y="906"/>
                    <a:pt x="60" y="910"/>
                    <a:pt x="40" y="904"/>
                  </a:cubicBezTo>
                  <a:cubicBezTo>
                    <a:pt x="20" y="898"/>
                    <a:pt x="7" y="884"/>
                    <a:pt x="3" y="863"/>
                  </a:cubicBezTo>
                  <a:cubicBezTo>
                    <a:pt x="0" y="844"/>
                    <a:pt x="5" y="827"/>
                    <a:pt x="19" y="813"/>
                  </a:cubicBezTo>
                  <a:cubicBezTo>
                    <a:pt x="112" y="721"/>
                    <a:pt x="204" y="628"/>
                    <a:pt x="297" y="535"/>
                  </a:cubicBezTo>
                  <a:cubicBezTo>
                    <a:pt x="300" y="532"/>
                    <a:pt x="303" y="532"/>
                    <a:pt x="307" y="532"/>
                  </a:cubicBezTo>
                  <a:cubicBezTo>
                    <a:pt x="366" y="532"/>
                    <a:pt x="425" y="532"/>
                    <a:pt x="485" y="5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87">
              <a:extLst>
                <a:ext uri="{FF2B5EF4-FFF2-40B4-BE49-F238E27FC236}">
                  <a16:creationId xmlns:a16="http://schemas.microsoft.com/office/drawing/2014/main" id="{0C1D8F26-6C16-4F4D-AB0B-E00A070C0B81}"/>
                </a:ext>
              </a:extLst>
            </p:cNvPr>
            <p:cNvSpPr>
              <a:spLocks/>
            </p:cNvSpPr>
            <p:nvPr/>
          </p:nvSpPr>
          <p:spPr bwMode="gray">
            <a:xfrm>
              <a:off x="10483847" y="3384547"/>
              <a:ext cx="3546481" cy="2300285"/>
            </a:xfrm>
            <a:custGeom>
              <a:avLst/>
              <a:gdLst>
                <a:gd name="T0" fmla="*/ 502 w 947"/>
                <a:gd name="T1" fmla="*/ 396 h 615"/>
                <a:gd name="T2" fmla="*/ 325 w 947"/>
                <a:gd name="T3" fmla="*/ 396 h 615"/>
                <a:gd name="T4" fmla="*/ 310 w 947"/>
                <a:gd name="T5" fmla="*/ 402 h 615"/>
                <a:gd name="T6" fmla="*/ 121 w 947"/>
                <a:gd name="T7" fmla="*/ 591 h 615"/>
                <a:gd name="T8" fmla="*/ 61 w 947"/>
                <a:gd name="T9" fmla="*/ 611 h 615"/>
                <a:gd name="T10" fmla="*/ 5 w 947"/>
                <a:gd name="T11" fmla="*/ 556 h 615"/>
                <a:gd name="T12" fmla="*/ 27 w 947"/>
                <a:gd name="T13" fmla="*/ 493 h 615"/>
                <a:gd name="T14" fmla="*/ 90 w 947"/>
                <a:gd name="T15" fmla="*/ 433 h 615"/>
                <a:gd name="T16" fmla="*/ 221 w 947"/>
                <a:gd name="T17" fmla="*/ 309 h 615"/>
                <a:gd name="T18" fmla="*/ 266 w 947"/>
                <a:gd name="T19" fmla="*/ 266 h 615"/>
                <a:gd name="T20" fmla="*/ 278 w 947"/>
                <a:gd name="T21" fmla="*/ 261 h 615"/>
                <a:gd name="T22" fmla="*/ 544 w 947"/>
                <a:gd name="T23" fmla="*/ 261 h 615"/>
                <a:gd name="T24" fmla="*/ 556 w 947"/>
                <a:gd name="T25" fmla="*/ 256 h 615"/>
                <a:gd name="T26" fmla="*/ 779 w 947"/>
                <a:gd name="T27" fmla="*/ 33 h 615"/>
                <a:gd name="T28" fmla="*/ 873 w 947"/>
                <a:gd name="T29" fmla="*/ 10 h 615"/>
                <a:gd name="T30" fmla="*/ 940 w 947"/>
                <a:gd name="T31" fmla="*/ 80 h 615"/>
                <a:gd name="T32" fmla="*/ 914 w 947"/>
                <a:gd name="T33" fmla="*/ 171 h 615"/>
                <a:gd name="T34" fmla="*/ 694 w 947"/>
                <a:gd name="T35" fmla="*/ 391 h 615"/>
                <a:gd name="T36" fmla="*/ 681 w 947"/>
                <a:gd name="T37" fmla="*/ 396 h 615"/>
                <a:gd name="T38" fmla="*/ 502 w 947"/>
                <a:gd name="T39" fmla="*/ 396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7" h="615">
                  <a:moveTo>
                    <a:pt x="502" y="396"/>
                  </a:moveTo>
                  <a:cubicBezTo>
                    <a:pt x="443" y="396"/>
                    <a:pt x="384" y="396"/>
                    <a:pt x="325" y="396"/>
                  </a:cubicBezTo>
                  <a:cubicBezTo>
                    <a:pt x="319" y="396"/>
                    <a:pt x="314" y="398"/>
                    <a:pt x="310" y="402"/>
                  </a:cubicBezTo>
                  <a:cubicBezTo>
                    <a:pt x="247" y="465"/>
                    <a:pt x="184" y="528"/>
                    <a:pt x="121" y="591"/>
                  </a:cubicBezTo>
                  <a:cubicBezTo>
                    <a:pt x="104" y="608"/>
                    <a:pt x="83" y="615"/>
                    <a:pt x="61" y="611"/>
                  </a:cubicBezTo>
                  <a:cubicBezTo>
                    <a:pt x="32" y="606"/>
                    <a:pt x="11" y="587"/>
                    <a:pt x="5" y="556"/>
                  </a:cubicBezTo>
                  <a:cubicBezTo>
                    <a:pt x="0" y="531"/>
                    <a:pt x="9" y="510"/>
                    <a:pt x="27" y="493"/>
                  </a:cubicBezTo>
                  <a:cubicBezTo>
                    <a:pt x="48" y="473"/>
                    <a:pt x="69" y="453"/>
                    <a:pt x="90" y="433"/>
                  </a:cubicBezTo>
                  <a:cubicBezTo>
                    <a:pt x="134" y="392"/>
                    <a:pt x="178" y="350"/>
                    <a:pt x="221" y="309"/>
                  </a:cubicBezTo>
                  <a:cubicBezTo>
                    <a:pt x="236" y="294"/>
                    <a:pt x="251" y="280"/>
                    <a:pt x="266" y="266"/>
                  </a:cubicBezTo>
                  <a:cubicBezTo>
                    <a:pt x="270" y="262"/>
                    <a:pt x="273" y="261"/>
                    <a:pt x="278" y="261"/>
                  </a:cubicBezTo>
                  <a:cubicBezTo>
                    <a:pt x="367" y="261"/>
                    <a:pt x="455" y="261"/>
                    <a:pt x="544" y="261"/>
                  </a:cubicBezTo>
                  <a:cubicBezTo>
                    <a:pt x="549" y="261"/>
                    <a:pt x="552" y="260"/>
                    <a:pt x="556" y="256"/>
                  </a:cubicBezTo>
                  <a:cubicBezTo>
                    <a:pt x="630" y="182"/>
                    <a:pt x="704" y="107"/>
                    <a:pt x="779" y="33"/>
                  </a:cubicBezTo>
                  <a:cubicBezTo>
                    <a:pt x="805" y="7"/>
                    <a:pt x="838" y="0"/>
                    <a:pt x="873" y="10"/>
                  </a:cubicBezTo>
                  <a:cubicBezTo>
                    <a:pt x="908" y="20"/>
                    <a:pt x="931" y="44"/>
                    <a:pt x="940" y="80"/>
                  </a:cubicBezTo>
                  <a:cubicBezTo>
                    <a:pt x="947" y="114"/>
                    <a:pt x="939" y="145"/>
                    <a:pt x="914" y="171"/>
                  </a:cubicBezTo>
                  <a:cubicBezTo>
                    <a:pt x="840" y="244"/>
                    <a:pt x="767" y="318"/>
                    <a:pt x="694" y="391"/>
                  </a:cubicBezTo>
                  <a:cubicBezTo>
                    <a:pt x="690" y="395"/>
                    <a:pt x="686" y="396"/>
                    <a:pt x="681" y="396"/>
                  </a:cubicBezTo>
                  <a:cubicBezTo>
                    <a:pt x="621" y="396"/>
                    <a:pt x="562" y="396"/>
                    <a:pt x="502" y="3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88">
              <a:extLst>
                <a:ext uri="{FF2B5EF4-FFF2-40B4-BE49-F238E27FC236}">
                  <a16:creationId xmlns:a16="http://schemas.microsoft.com/office/drawing/2014/main" id="{F1439EA2-2651-42B4-BA34-6576F551B89C}"/>
                </a:ext>
              </a:extLst>
            </p:cNvPr>
            <p:cNvSpPr>
              <a:spLocks/>
            </p:cNvSpPr>
            <p:nvPr/>
          </p:nvSpPr>
          <p:spPr bwMode="gray">
            <a:xfrm>
              <a:off x="13782676" y="2643192"/>
              <a:ext cx="798511" cy="788985"/>
            </a:xfrm>
            <a:custGeom>
              <a:avLst/>
              <a:gdLst>
                <a:gd name="T0" fmla="*/ 105 w 213"/>
                <a:gd name="T1" fmla="*/ 209 h 211"/>
                <a:gd name="T2" fmla="*/ 1 w 213"/>
                <a:gd name="T3" fmla="*/ 104 h 211"/>
                <a:gd name="T4" fmla="*/ 105 w 213"/>
                <a:gd name="T5" fmla="*/ 1 h 211"/>
                <a:gd name="T6" fmla="*/ 210 w 213"/>
                <a:gd name="T7" fmla="*/ 112 h 211"/>
                <a:gd name="T8" fmla="*/ 105 w 213"/>
                <a:gd name="T9" fmla="*/ 2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211">
                  <a:moveTo>
                    <a:pt x="105" y="209"/>
                  </a:moveTo>
                  <a:cubicBezTo>
                    <a:pt x="50" y="209"/>
                    <a:pt x="0" y="165"/>
                    <a:pt x="1" y="104"/>
                  </a:cubicBezTo>
                  <a:cubicBezTo>
                    <a:pt x="2" y="45"/>
                    <a:pt x="47" y="2"/>
                    <a:pt x="105" y="1"/>
                  </a:cubicBezTo>
                  <a:cubicBezTo>
                    <a:pt x="160" y="0"/>
                    <a:pt x="213" y="43"/>
                    <a:pt x="210" y="112"/>
                  </a:cubicBezTo>
                  <a:cubicBezTo>
                    <a:pt x="207" y="161"/>
                    <a:pt x="164" y="211"/>
                    <a:pt x="105" y="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3" name="Gruppieren 20">
            <a:extLst>
              <a:ext uri="{FF2B5EF4-FFF2-40B4-BE49-F238E27FC236}">
                <a16:creationId xmlns:a16="http://schemas.microsoft.com/office/drawing/2014/main" id="{9FE58E3D-EB94-46B4-8E8F-9D786894FBC0}"/>
              </a:ext>
            </a:extLst>
          </p:cNvPr>
          <p:cNvGrpSpPr/>
          <p:nvPr/>
        </p:nvGrpSpPr>
        <p:grpSpPr>
          <a:xfrm>
            <a:off x="8461227" y="1867404"/>
            <a:ext cx="1177234" cy="1037291"/>
            <a:chOff x="1697762" y="3963168"/>
            <a:chExt cx="798437" cy="798437"/>
          </a:xfrm>
          <a:solidFill>
            <a:srgbClr val="EE7C27"/>
          </a:solidFill>
        </p:grpSpPr>
        <p:sp>
          <p:nvSpPr>
            <p:cNvPr id="54" name="Ellipse 21">
              <a:extLst>
                <a:ext uri="{FF2B5EF4-FFF2-40B4-BE49-F238E27FC236}">
                  <a16:creationId xmlns:a16="http://schemas.microsoft.com/office/drawing/2014/main" id="{7FDFD5F2-CD16-49BA-B1E3-94F87D521DD2}"/>
                </a:ext>
              </a:extLst>
            </p:cNvPr>
            <p:cNvSpPr/>
            <p:nvPr/>
          </p:nvSpPr>
          <p:spPr bwMode="gray">
            <a:xfrm>
              <a:off x="1697762" y="3963168"/>
              <a:ext cx="798437" cy="798437"/>
            </a:xfrm>
            <a:prstGeom prst="ellipse">
              <a:avLst/>
            </a:prstGeom>
            <a:grpFill/>
            <a:ln w="952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55" name="Rechteck 22">
              <a:extLst>
                <a:ext uri="{FF2B5EF4-FFF2-40B4-BE49-F238E27FC236}">
                  <a16:creationId xmlns:a16="http://schemas.microsoft.com/office/drawing/2014/main" id="{EFBA8689-E571-44C8-B854-AFDFF9A1EB1D}"/>
                </a:ext>
              </a:extLst>
            </p:cNvPr>
            <p:cNvSpPr/>
            <p:nvPr/>
          </p:nvSpPr>
          <p:spPr bwMode="gray">
            <a:xfrm>
              <a:off x="1753040" y="4285301"/>
              <a:ext cx="705275" cy="1541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vl="0" algn="ctr"/>
              <a:r>
                <a:rPr lang="en-GB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60.051</a:t>
              </a:r>
              <a:endPara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61" name="Freeform 14">
            <a:extLst>
              <a:ext uri="{FF2B5EF4-FFF2-40B4-BE49-F238E27FC236}">
                <a16:creationId xmlns:a16="http://schemas.microsoft.com/office/drawing/2014/main" id="{AF6A4F9B-12A3-414F-854B-195A76A836DB}"/>
              </a:ext>
            </a:extLst>
          </p:cNvPr>
          <p:cNvSpPr>
            <a:spLocks noChangeAspect="1" noEditPoints="1"/>
          </p:cNvSpPr>
          <p:nvPr/>
        </p:nvSpPr>
        <p:spPr bwMode="gray">
          <a:xfrm>
            <a:off x="8906024" y="2899065"/>
            <a:ext cx="551264" cy="701863"/>
          </a:xfrm>
          <a:custGeom>
            <a:avLst/>
            <a:gdLst>
              <a:gd name="T0" fmla="*/ 1226 w 1334"/>
              <a:gd name="T1" fmla="*/ 1376 h 1701"/>
              <a:gd name="T2" fmla="*/ 1151 w 1334"/>
              <a:gd name="T3" fmla="*/ 792 h 1701"/>
              <a:gd name="T4" fmla="*/ 919 w 1334"/>
              <a:gd name="T5" fmla="*/ 731 h 1701"/>
              <a:gd name="T6" fmla="*/ 919 w 1334"/>
              <a:gd name="T7" fmla="*/ 798 h 1701"/>
              <a:gd name="T8" fmla="*/ 949 w 1334"/>
              <a:gd name="T9" fmla="*/ 975 h 1701"/>
              <a:gd name="T10" fmla="*/ 819 w 1334"/>
              <a:gd name="T11" fmla="*/ 976 h 1701"/>
              <a:gd name="T12" fmla="*/ 752 w 1334"/>
              <a:gd name="T13" fmla="*/ 860 h 1701"/>
              <a:gd name="T14" fmla="*/ 757 w 1334"/>
              <a:gd name="T15" fmla="*/ 753 h 1701"/>
              <a:gd name="T16" fmla="*/ 800 w 1334"/>
              <a:gd name="T17" fmla="*/ 207 h 1701"/>
              <a:gd name="T18" fmla="*/ 872 w 1334"/>
              <a:gd name="T19" fmla="*/ 60 h 1701"/>
              <a:gd name="T20" fmla="*/ 929 w 1334"/>
              <a:gd name="T21" fmla="*/ 22 h 1701"/>
              <a:gd name="T22" fmla="*/ 747 w 1334"/>
              <a:gd name="T23" fmla="*/ 16 h 1701"/>
              <a:gd name="T24" fmla="*/ 793 w 1334"/>
              <a:gd name="T25" fmla="*/ 59 h 1701"/>
              <a:gd name="T26" fmla="*/ 712 w 1334"/>
              <a:gd name="T27" fmla="*/ 176 h 1701"/>
              <a:gd name="T28" fmla="*/ 643 w 1334"/>
              <a:gd name="T29" fmla="*/ 136 h 1701"/>
              <a:gd name="T30" fmla="*/ 416 w 1334"/>
              <a:gd name="T31" fmla="*/ 176 h 1701"/>
              <a:gd name="T32" fmla="*/ 87 w 1334"/>
              <a:gd name="T33" fmla="*/ 644 h 1701"/>
              <a:gd name="T34" fmla="*/ 484 w 1334"/>
              <a:gd name="T35" fmla="*/ 759 h 1701"/>
              <a:gd name="T36" fmla="*/ 483 w 1334"/>
              <a:gd name="T37" fmla="*/ 855 h 1701"/>
              <a:gd name="T38" fmla="*/ 34 w 1334"/>
              <a:gd name="T39" fmla="*/ 953 h 1701"/>
              <a:gd name="T40" fmla="*/ 12 w 1334"/>
              <a:gd name="T41" fmla="*/ 1700 h 1701"/>
              <a:gd name="T42" fmla="*/ 1029 w 1334"/>
              <a:gd name="T43" fmla="*/ 1658 h 1701"/>
              <a:gd name="T44" fmla="*/ 1203 w 1334"/>
              <a:gd name="T45" fmla="*/ 1469 h 1701"/>
              <a:gd name="T46" fmla="*/ 1275 w 1334"/>
              <a:gd name="T47" fmla="*/ 1700 h 1701"/>
              <a:gd name="T48" fmla="*/ 1332 w 1334"/>
              <a:gd name="T49" fmla="*/ 1655 h 1701"/>
              <a:gd name="T50" fmla="*/ 502 w 1334"/>
              <a:gd name="T51" fmla="*/ 1550 h 1701"/>
              <a:gd name="T52" fmla="*/ 519 w 1334"/>
              <a:gd name="T53" fmla="*/ 1482 h 1701"/>
              <a:gd name="T54" fmla="*/ 589 w 1334"/>
              <a:gd name="T55" fmla="*/ 1601 h 1701"/>
              <a:gd name="T56" fmla="*/ 516 w 1334"/>
              <a:gd name="T57" fmla="*/ 1340 h 1701"/>
              <a:gd name="T58" fmla="*/ 502 w 1334"/>
              <a:gd name="T59" fmla="*/ 1278 h 1701"/>
              <a:gd name="T60" fmla="*/ 689 w 1334"/>
              <a:gd name="T61" fmla="*/ 1250 h 1701"/>
              <a:gd name="T62" fmla="*/ 515 w 1334"/>
              <a:gd name="T63" fmla="*/ 1107 h 1701"/>
              <a:gd name="T64" fmla="*/ 515 w 1334"/>
              <a:gd name="T65" fmla="*/ 1020 h 1701"/>
              <a:gd name="T66" fmla="*/ 703 w 1334"/>
              <a:gd name="T67" fmla="*/ 1063 h 1701"/>
              <a:gd name="T68" fmla="*/ 718 w 1334"/>
              <a:gd name="T69" fmla="*/ 676 h 1701"/>
              <a:gd name="T70" fmla="*/ 169 w 1334"/>
              <a:gd name="T71" fmla="*/ 638 h 1701"/>
              <a:gd name="T72" fmla="*/ 718 w 1334"/>
              <a:gd name="T73" fmla="*/ 258 h 1701"/>
              <a:gd name="T74" fmla="*/ 755 w 1334"/>
              <a:gd name="T75" fmla="*/ 636 h 1701"/>
              <a:gd name="T76" fmla="*/ 1067 w 1334"/>
              <a:gd name="T77" fmla="*/ 1550 h 1701"/>
              <a:gd name="T78" fmla="*/ 837 w 1334"/>
              <a:gd name="T79" fmla="*/ 1624 h 1701"/>
              <a:gd name="T80" fmla="*/ 832 w 1334"/>
              <a:gd name="T81" fmla="*/ 1100 h 1701"/>
              <a:gd name="T82" fmla="*/ 949 w 1334"/>
              <a:gd name="T83" fmla="*/ 1100 h 1701"/>
              <a:gd name="T84" fmla="*/ 918 w 1334"/>
              <a:gd name="T85" fmla="*/ 1279 h 1701"/>
              <a:gd name="T86" fmla="*/ 920 w 1334"/>
              <a:gd name="T87" fmla="*/ 1346 h 1701"/>
              <a:gd name="T88" fmla="*/ 1100 w 1334"/>
              <a:gd name="T89" fmla="*/ 1359 h 1701"/>
              <a:gd name="T90" fmla="*/ 1186 w 1334"/>
              <a:gd name="T91" fmla="*/ 1196 h 1701"/>
              <a:gd name="T92" fmla="*/ 1134 w 1334"/>
              <a:gd name="T93" fmla="*/ 1303 h 1701"/>
              <a:gd name="T94" fmla="*/ 1031 w 1334"/>
              <a:gd name="T95" fmla="*/ 808 h 1701"/>
              <a:gd name="T96" fmla="*/ 1156 w 1334"/>
              <a:gd name="T97" fmla="*/ 947 h 1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34" h="1701">
                <a:moveTo>
                  <a:pt x="1332" y="1655"/>
                </a:moveTo>
                <a:cubicBezTo>
                  <a:pt x="1322" y="1558"/>
                  <a:pt x="1289" y="1470"/>
                  <a:pt x="1230" y="1391"/>
                </a:cubicBezTo>
                <a:cubicBezTo>
                  <a:pt x="1226" y="1386"/>
                  <a:pt x="1225" y="1382"/>
                  <a:pt x="1226" y="1376"/>
                </a:cubicBezTo>
                <a:cubicBezTo>
                  <a:pt x="1249" y="1289"/>
                  <a:pt x="1257" y="1202"/>
                  <a:pt x="1251" y="1113"/>
                </a:cubicBezTo>
                <a:cubicBezTo>
                  <a:pt x="1247" y="1041"/>
                  <a:pt x="1234" y="972"/>
                  <a:pt x="1210" y="905"/>
                </a:cubicBezTo>
                <a:cubicBezTo>
                  <a:pt x="1196" y="864"/>
                  <a:pt x="1178" y="826"/>
                  <a:pt x="1151" y="792"/>
                </a:cubicBezTo>
                <a:cubicBezTo>
                  <a:pt x="1133" y="770"/>
                  <a:pt x="1113" y="751"/>
                  <a:pt x="1086" y="740"/>
                </a:cubicBezTo>
                <a:cubicBezTo>
                  <a:pt x="1078" y="737"/>
                  <a:pt x="1070" y="732"/>
                  <a:pt x="1062" y="731"/>
                </a:cubicBezTo>
                <a:cubicBezTo>
                  <a:pt x="1014" y="731"/>
                  <a:pt x="967" y="731"/>
                  <a:pt x="919" y="731"/>
                </a:cubicBezTo>
                <a:cubicBezTo>
                  <a:pt x="914" y="731"/>
                  <a:pt x="913" y="732"/>
                  <a:pt x="913" y="737"/>
                </a:cubicBezTo>
                <a:cubicBezTo>
                  <a:pt x="913" y="755"/>
                  <a:pt x="913" y="773"/>
                  <a:pt x="913" y="792"/>
                </a:cubicBezTo>
                <a:cubicBezTo>
                  <a:pt x="913" y="797"/>
                  <a:pt x="915" y="798"/>
                  <a:pt x="919" y="798"/>
                </a:cubicBezTo>
                <a:cubicBezTo>
                  <a:pt x="926" y="798"/>
                  <a:pt x="933" y="798"/>
                  <a:pt x="940" y="798"/>
                </a:cubicBezTo>
                <a:cubicBezTo>
                  <a:pt x="947" y="797"/>
                  <a:pt x="949" y="799"/>
                  <a:pt x="949" y="806"/>
                </a:cubicBezTo>
                <a:cubicBezTo>
                  <a:pt x="948" y="863"/>
                  <a:pt x="949" y="919"/>
                  <a:pt x="949" y="975"/>
                </a:cubicBezTo>
                <a:cubicBezTo>
                  <a:pt x="949" y="984"/>
                  <a:pt x="949" y="985"/>
                  <a:pt x="939" y="984"/>
                </a:cubicBezTo>
                <a:cubicBezTo>
                  <a:pt x="923" y="983"/>
                  <a:pt x="907" y="982"/>
                  <a:pt x="890" y="981"/>
                </a:cubicBezTo>
                <a:cubicBezTo>
                  <a:pt x="866" y="980"/>
                  <a:pt x="842" y="978"/>
                  <a:pt x="819" y="976"/>
                </a:cubicBezTo>
                <a:cubicBezTo>
                  <a:pt x="813" y="975"/>
                  <a:pt x="810" y="973"/>
                  <a:pt x="809" y="967"/>
                </a:cubicBezTo>
                <a:cubicBezTo>
                  <a:pt x="806" y="952"/>
                  <a:pt x="802" y="936"/>
                  <a:pt x="796" y="922"/>
                </a:cubicBezTo>
                <a:cubicBezTo>
                  <a:pt x="786" y="898"/>
                  <a:pt x="774" y="875"/>
                  <a:pt x="752" y="860"/>
                </a:cubicBezTo>
                <a:cubicBezTo>
                  <a:pt x="749" y="857"/>
                  <a:pt x="747" y="854"/>
                  <a:pt x="747" y="850"/>
                </a:cubicBezTo>
                <a:cubicBezTo>
                  <a:pt x="747" y="822"/>
                  <a:pt x="748" y="794"/>
                  <a:pt x="747" y="766"/>
                </a:cubicBezTo>
                <a:cubicBezTo>
                  <a:pt x="747" y="758"/>
                  <a:pt x="749" y="755"/>
                  <a:pt x="757" y="753"/>
                </a:cubicBezTo>
                <a:cubicBezTo>
                  <a:pt x="806" y="737"/>
                  <a:pt x="837" y="693"/>
                  <a:pt x="837" y="643"/>
                </a:cubicBezTo>
                <a:cubicBezTo>
                  <a:pt x="837" y="526"/>
                  <a:pt x="837" y="410"/>
                  <a:pt x="837" y="293"/>
                </a:cubicBezTo>
                <a:cubicBezTo>
                  <a:pt x="837" y="259"/>
                  <a:pt x="825" y="230"/>
                  <a:pt x="800" y="207"/>
                </a:cubicBezTo>
                <a:cubicBezTo>
                  <a:pt x="795" y="203"/>
                  <a:pt x="797" y="201"/>
                  <a:pt x="800" y="198"/>
                </a:cubicBezTo>
                <a:cubicBezTo>
                  <a:pt x="840" y="163"/>
                  <a:pt x="860" y="119"/>
                  <a:pt x="865" y="66"/>
                </a:cubicBezTo>
                <a:cubicBezTo>
                  <a:pt x="866" y="62"/>
                  <a:pt x="868" y="60"/>
                  <a:pt x="872" y="60"/>
                </a:cubicBezTo>
                <a:cubicBezTo>
                  <a:pt x="878" y="59"/>
                  <a:pt x="884" y="58"/>
                  <a:pt x="891" y="57"/>
                </a:cubicBezTo>
                <a:cubicBezTo>
                  <a:pt x="904" y="54"/>
                  <a:pt x="918" y="51"/>
                  <a:pt x="929" y="41"/>
                </a:cubicBezTo>
                <a:cubicBezTo>
                  <a:pt x="936" y="35"/>
                  <a:pt x="936" y="28"/>
                  <a:pt x="929" y="22"/>
                </a:cubicBezTo>
                <a:cubicBezTo>
                  <a:pt x="923" y="16"/>
                  <a:pt x="915" y="13"/>
                  <a:pt x="907" y="11"/>
                </a:cubicBezTo>
                <a:cubicBezTo>
                  <a:pt x="873" y="1"/>
                  <a:pt x="839" y="0"/>
                  <a:pt x="804" y="3"/>
                </a:cubicBezTo>
                <a:cubicBezTo>
                  <a:pt x="785" y="4"/>
                  <a:pt x="765" y="7"/>
                  <a:pt x="747" y="16"/>
                </a:cubicBezTo>
                <a:cubicBezTo>
                  <a:pt x="740" y="19"/>
                  <a:pt x="732" y="23"/>
                  <a:pt x="732" y="32"/>
                </a:cubicBezTo>
                <a:cubicBezTo>
                  <a:pt x="732" y="41"/>
                  <a:pt x="741" y="45"/>
                  <a:pt x="748" y="48"/>
                </a:cubicBezTo>
                <a:cubicBezTo>
                  <a:pt x="762" y="55"/>
                  <a:pt x="777" y="58"/>
                  <a:pt x="793" y="59"/>
                </a:cubicBezTo>
                <a:cubicBezTo>
                  <a:pt x="799" y="60"/>
                  <a:pt x="801" y="62"/>
                  <a:pt x="800" y="68"/>
                </a:cubicBezTo>
                <a:cubicBezTo>
                  <a:pt x="792" y="118"/>
                  <a:pt x="763" y="152"/>
                  <a:pt x="718" y="174"/>
                </a:cubicBezTo>
                <a:cubicBezTo>
                  <a:pt x="716" y="175"/>
                  <a:pt x="714" y="176"/>
                  <a:pt x="712" y="176"/>
                </a:cubicBezTo>
                <a:cubicBezTo>
                  <a:pt x="702" y="176"/>
                  <a:pt x="692" y="175"/>
                  <a:pt x="682" y="176"/>
                </a:cubicBezTo>
                <a:cubicBezTo>
                  <a:pt x="678" y="176"/>
                  <a:pt x="676" y="174"/>
                  <a:pt x="674" y="171"/>
                </a:cubicBezTo>
                <a:cubicBezTo>
                  <a:pt x="666" y="157"/>
                  <a:pt x="656" y="145"/>
                  <a:pt x="643" y="136"/>
                </a:cubicBezTo>
                <a:cubicBezTo>
                  <a:pt x="605" y="109"/>
                  <a:pt x="562" y="102"/>
                  <a:pt x="517" y="111"/>
                </a:cubicBezTo>
                <a:cubicBezTo>
                  <a:pt x="482" y="118"/>
                  <a:pt x="452" y="135"/>
                  <a:pt x="433" y="166"/>
                </a:cubicBezTo>
                <a:cubicBezTo>
                  <a:pt x="429" y="174"/>
                  <a:pt x="424" y="176"/>
                  <a:pt x="416" y="176"/>
                </a:cubicBezTo>
                <a:cubicBezTo>
                  <a:pt x="343" y="176"/>
                  <a:pt x="270" y="174"/>
                  <a:pt x="198" y="176"/>
                </a:cubicBezTo>
                <a:cubicBezTo>
                  <a:pt x="137" y="178"/>
                  <a:pt x="87" y="229"/>
                  <a:pt x="87" y="291"/>
                </a:cubicBezTo>
                <a:cubicBezTo>
                  <a:pt x="87" y="408"/>
                  <a:pt x="87" y="526"/>
                  <a:pt x="87" y="644"/>
                </a:cubicBezTo>
                <a:cubicBezTo>
                  <a:pt x="87" y="678"/>
                  <a:pt x="101" y="707"/>
                  <a:pt x="127" y="730"/>
                </a:cubicBezTo>
                <a:cubicBezTo>
                  <a:pt x="150" y="750"/>
                  <a:pt x="176" y="759"/>
                  <a:pt x="206" y="759"/>
                </a:cubicBezTo>
                <a:cubicBezTo>
                  <a:pt x="298" y="759"/>
                  <a:pt x="391" y="759"/>
                  <a:pt x="484" y="759"/>
                </a:cubicBezTo>
                <a:cubicBezTo>
                  <a:pt x="491" y="759"/>
                  <a:pt x="493" y="760"/>
                  <a:pt x="493" y="768"/>
                </a:cubicBezTo>
                <a:cubicBezTo>
                  <a:pt x="493" y="794"/>
                  <a:pt x="493" y="820"/>
                  <a:pt x="493" y="846"/>
                </a:cubicBezTo>
                <a:cubicBezTo>
                  <a:pt x="493" y="855"/>
                  <a:pt x="493" y="855"/>
                  <a:pt x="483" y="855"/>
                </a:cubicBezTo>
                <a:cubicBezTo>
                  <a:pt x="367" y="855"/>
                  <a:pt x="251" y="855"/>
                  <a:pt x="134" y="854"/>
                </a:cubicBezTo>
                <a:cubicBezTo>
                  <a:pt x="107" y="854"/>
                  <a:pt x="87" y="865"/>
                  <a:pt x="70" y="884"/>
                </a:cubicBezTo>
                <a:cubicBezTo>
                  <a:pt x="53" y="905"/>
                  <a:pt x="43" y="928"/>
                  <a:pt x="34" y="953"/>
                </a:cubicBezTo>
                <a:cubicBezTo>
                  <a:pt x="11" y="1025"/>
                  <a:pt x="2" y="1100"/>
                  <a:pt x="2" y="1175"/>
                </a:cubicBezTo>
                <a:cubicBezTo>
                  <a:pt x="0" y="1346"/>
                  <a:pt x="1" y="1518"/>
                  <a:pt x="1" y="1689"/>
                </a:cubicBezTo>
                <a:cubicBezTo>
                  <a:pt x="1" y="1701"/>
                  <a:pt x="0" y="1700"/>
                  <a:pt x="12" y="1700"/>
                </a:cubicBezTo>
                <a:cubicBezTo>
                  <a:pt x="274" y="1700"/>
                  <a:pt x="535" y="1700"/>
                  <a:pt x="797" y="1700"/>
                </a:cubicBezTo>
                <a:cubicBezTo>
                  <a:pt x="830" y="1700"/>
                  <a:pt x="863" y="1700"/>
                  <a:pt x="896" y="1696"/>
                </a:cubicBezTo>
                <a:cubicBezTo>
                  <a:pt x="942" y="1690"/>
                  <a:pt x="987" y="1679"/>
                  <a:pt x="1029" y="1658"/>
                </a:cubicBezTo>
                <a:cubicBezTo>
                  <a:pt x="1086" y="1629"/>
                  <a:pt x="1131" y="1586"/>
                  <a:pt x="1164" y="1531"/>
                </a:cubicBezTo>
                <a:cubicBezTo>
                  <a:pt x="1177" y="1510"/>
                  <a:pt x="1188" y="1487"/>
                  <a:pt x="1199" y="1462"/>
                </a:cubicBezTo>
                <a:cubicBezTo>
                  <a:pt x="1201" y="1466"/>
                  <a:pt x="1202" y="1467"/>
                  <a:pt x="1203" y="1469"/>
                </a:cubicBezTo>
                <a:cubicBezTo>
                  <a:pt x="1220" y="1497"/>
                  <a:pt x="1233" y="1526"/>
                  <a:pt x="1244" y="1556"/>
                </a:cubicBezTo>
                <a:cubicBezTo>
                  <a:pt x="1259" y="1600"/>
                  <a:pt x="1267" y="1646"/>
                  <a:pt x="1269" y="1693"/>
                </a:cubicBezTo>
                <a:cubicBezTo>
                  <a:pt x="1269" y="1698"/>
                  <a:pt x="1270" y="1700"/>
                  <a:pt x="1275" y="1700"/>
                </a:cubicBezTo>
                <a:cubicBezTo>
                  <a:pt x="1293" y="1700"/>
                  <a:pt x="1310" y="1700"/>
                  <a:pt x="1327" y="1700"/>
                </a:cubicBezTo>
                <a:cubicBezTo>
                  <a:pt x="1333" y="1700"/>
                  <a:pt x="1334" y="1698"/>
                  <a:pt x="1334" y="1693"/>
                </a:cubicBezTo>
                <a:cubicBezTo>
                  <a:pt x="1333" y="1680"/>
                  <a:pt x="1333" y="1668"/>
                  <a:pt x="1332" y="1655"/>
                </a:cubicBezTo>
                <a:close/>
                <a:moveTo>
                  <a:pt x="589" y="1601"/>
                </a:moveTo>
                <a:cubicBezTo>
                  <a:pt x="564" y="1591"/>
                  <a:pt x="539" y="1580"/>
                  <a:pt x="515" y="1569"/>
                </a:cubicBezTo>
                <a:cubicBezTo>
                  <a:pt x="507" y="1566"/>
                  <a:pt x="503" y="1559"/>
                  <a:pt x="502" y="1550"/>
                </a:cubicBezTo>
                <a:cubicBezTo>
                  <a:pt x="502" y="1542"/>
                  <a:pt x="502" y="1535"/>
                  <a:pt x="502" y="1527"/>
                </a:cubicBezTo>
                <a:cubicBezTo>
                  <a:pt x="502" y="1520"/>
                  <a:pt x="502" y="1514"/>
                  <a:pt x="502" y="1507"/>
                </a:cubicBezTo>
                <a:cubicBezTo>
                  <a:pt x="502" y="1495"/>
                  <a:pt x="507" y="1487"/>
                  <a:pt x="519" y="1482"/>
                </a:cubicBezTo>
                <a:cubicBezTo>
                  <a:pt x="543" y="1472"/>
                  <a:pt x="567" y="1461"/>
                  <a:pt x="591" y="1451"/>
                </a:cubicBezTo>
                <a:cubicBezTo>
                  <a:pt x="643" y="1429"/>
                  <a:pt x="703" y="1469"/>
                  <a:pt x="703" y="1525"/>
                </a:cubicBezTo>
                <a:cubicBezTo>
                  <a:pt x="703" y="1585"/>
                  <a:pt x="644" y="1624"/>
                  <a:pt x="589" y="1601"/>
                </a:cubicBezTo>
                <a:close/>
                <a:moveTo>
                  <a:pt x="679" y="1354"/>
                </a:moveTo>
                <a:cubicBezTo>
                  <a:pt x="655" y="1378"/>
                  <a:pt x="621" y="1385"/>
                  <a:pt x="589" y="1372"/>
                </a:cubicBezTo>
                <a:cubicBezTo>
                  <a:pt x="565" y="1361"/>
                  <a:pt x="540" y="1351"/>
                  <a:pt x="516" y="1340"/>
                </a:cubicBezTo>
                <a:cubicBezTo>
                  <a:pt x="507" y="1336"/>
                  <a:pt x="503" y="1329"/>
                  <a:pt x="502" y="1320"/>
                </a:cubicBezTo>
                <a:cubicBezTo>
                  <a:pt x="502" y="1312"/>
                  <a:pt x="502" y="1304"/>
                  <a:pt x="502" y="1297"/>
                </a:cubicBezTo>
                <a:cubicBezTo>
                  <a:pt x="502" y="1290"/>
                  <a:pt x="502" y="1284"/>
                  <a:pt x="502" y="1278"/>
                </a:cubicBezTo>
                <a:cubicBezTo>
                  <a:pt x="501" y="1265"/>
                  <a:pt x="507" y="1256"/>
                  <a:pt x="519" y="1251"/>
                </a:cubicBezTo>
                <a:cubicBezTo>
                  <a:pt x="543" y="1242"/>
                  <a:pt x="566" y="1231"/>
                  <a:pt x="590" y="1221"/>
                </a:cubicBezTo>
                <a:cubicBezTo>
                  <a:pt x="625" y="1206"/>
                  <a:pt x="667" y="1219"/>
                  <a:pt x="689" y="1250"/>
                </a:cubicBezTo>
                <a:cubicBezTo>
                  <a:pt x="711" y="1284"/>
                  <a:pt x="707" y="1326"/>
                  <a:pt x="679" y="1354"/>
                </a:cubicBezTo>
                <a:close/>
                <a:moveTo>
                  <a:pt x="589" y="1138"/>
                </a:moveTo>
                <a:cubicBezTo>
                  <a:pt x="564" y="1128"/>
                  <a:pt x="540" y="1117"/>
                  <a:pt x="515" y="1107"/>
                </a:cubicBezTo>
                <a:cubicBezTo>
                  <a:pt x="507" y="1103"/>
                  <a:pt x="503" y="1096"/>
                  <a:pt x="502" y="1087"/>
                </a:cubicBezTo>
                <a:cubicBezTo>
                  <a:pt x="502" y="1071"/>
                  <a:pt x="502" y="1055"/>
                  <a:pt x="502" y="1040"/>
                </a:cubicBezTo>
                <a:cubicBezTo>
                  <a:pt x="503" y="1031"/>
                  <a:pt x="507" y="1024"/>
                  <a:pt x="515" y="1020"/>
                </a:cubicBezTo>
                <a:cubicBezTo>
                  <a:pt x="540" y="1010"/>
                  <a:pt x="565" y="999"/>
                  <a:pt x="590" y="989"/>
                </a:cubicBezTo>
                <a:cubicBezTo>
                  <a:pt x="639" y="968"/>
                  <a:pt x="692" y="997"/>
                  <a:pt x="702" y="1050"/>
                </a:cubicBezTo>
                <a:cubicBezTo>
                  <a:pt x="703" y="1055"/>
                  <a:pt x="703" y="1059"/>
                  <a:pt x="703" y="1063"/>
                </a:cubicBezTo>
                <a:cubicBezTo>
                  <a:pt x="703" y="1122"/>
                  <a:pt x="643" y="1162"/>
                  <a:pt x="589" y="1138"/>
                </a:cubicBezTo>
                <a:close/>
                <a:moveTo>
                  <a:pt x="740" y="670"/>
                </a:moveTo>
                <a:cubicBezTo>
                  <a:pt x="733" y="675"/>
                  <a:pt x="726" y="676"/>
                  <a:pt x="718" y="676"/>
                </a:cubicBezTo>
                <a:cubicBezTo>
                  <a:pt x="632" y="676"/>
                  <a:pt x="547" y="676"/>
                  <a:pt x="462" y="676"/>
                </a:cubicBezTo>
                <a:cubicBezTo>
                  <a:pt x="377" y="676"/>
                  <a:pt x="292" y="676"/>
                  <a:pt x="208" y="676"/>
                </a:cubicBezTo>
                <a:cubicBezTo>
                  <a:pt x="183" y="676"/>
                  <a:pt x="169" y="662"/>
                  <a:pt x="169" y="638"/>
                </a:cubicBezTo>
                <a:cubicBezTo>
                  <a:pt x="169" y="524"/>
                  <a:pt x="169" y="409"/>
                  <a:pt x="169" y="295"/>
                </a:cubicBezTo>
                <a:cubicBezTo>
                  <a:pt x="169" y="273"/>
                  <a:pt x="184" y="258"/>
                  <a:pt x="206" y="258"/>
                </a:cubicBezTo>
                <a:cubicBezTo>
                  <a:pt x="377" y="258"/>
                  <a:pt x="547" y="258"/>
                  <a:pt x="718" y="258"/>
                </a:cubicBezTo>
                <a:cubicBezTo>
                  <a:pt x="738" y="258"/>
                  <a:pt x="753" y="271"/>
                  <a:pt x="755" y="291"/>
                </a:cubicBezTo>
                <a:cubicBezTo>
                  <a:pt x="755" y="294"/>
                  <a:pt x="755" y="297"/>
                  <a:pt x="755" y="299"/>
                </a:cubicBezTo>
                <a:cubicBezTo>
                  <a:pt x="755" y="411"/>
                  <a:pt x="755" y="523"/>
                  <a:pt x="755" y="636"/>
                </a:cubicBezTo>
                <a:cubicBezTo>
                  <a:pt x="755" y="650"/>
                  <a:pt x="752" y="662"/>
                  <a:pt x="740" y="670"/>
                </a:cubicBezTo>
                <a:close/>
                <a:moveTo>
                  <a:pt x="1150" y="1405"/>
                </a:moveTo>
                <a:cubicBezTo>
                  <a:pt x="1132" y="1459"/>
                  <a:pt x="1107" y="1509"/>
                  <a:pt x="1067" y="1550"/>
                </a:cubicBezTo>
                <a:cubicBezTo>
                  <a:pt x="1028" y="1589"/>
                  <a:pt x="981" y="1612"/>
                  <a:pt x="928" y="1624"/>
                </a:cubicBezTo>
                <a:cubicBezTo>
                  <a:pt x="902" y="1630"/>
                  <a:pt x="875" y="1633"/>
                  <a:pt x="848" y="1634"/>
                </a:cubicBezTo>
                <a:cubicBezTo>
                  <a:pt x="837" y="1634"/>
                  <a:pt x="837" y="1634"/>
                  <a:pt x="837" y="1624"/>
                </a:cubicBezTo>
                <a:cubicBezTo>
                  <a:pt x="837" y="1546"/>
                  <a:pt x="837" y="1468"/>
                  <a:pt x="837" y="1390"/>
                </a:cubicBezTo>
                <a:cubicBezTo>
                  <a:pt x="837" y="1326"/>
                  <a:pt x="837" y="1263"/>
                  <a:pt x="837" y="1200"/>
                </a:cubicBezTo>
                <a:cubicBezTo>
                  <a:pt x="837" y="1167"/>
                  <a:pt x="836" y="1133"/>
                  <a:pt x="832" y="1100"/>
                </a:cubicBezTo>
                <a:cubicBezTo>
                  <a:pt x="832" y="1094"/>
                  <a:pt x="834" y="1092"/>
                  <a:pt x="840" y="1092"/>
                </a:cubicBezTo>
                <a:cubicBezTo>
                  <a:pt x="873" y="1093"/>
                  <a:pt x="907" y="1093"/>
                  <a:pt x="941" y="1092"/>
                </a:cubicBezTo>
                <a:cubicBezTo>
                  <a:pt x="947" y="1092"/>
                  <a:pt x="949" y="1094"/>
                  <a:pt x="949" y="1100"/>
                </a:cubicBezTo>
                <a:cubicBezTo>
                  <a:pt x="949" y="1157"/>
                  <a:pt x="948" y="1214"/>
                  <a:pt x="949" y="1271"/>
                </a:cubicBezTo>
                <a:cubicBezTo>
                  <a:pt x="949" y="1278"/>
                  <a:pt x="947" y="1279"/>
                  <a:pt x="941" y="1279"/>
                </a:cubicBezTo>
                <a:cubicBezTo>
                  <a:pt x="933" y="1278"/>
                  <a:pt x="926" y="1279"/>
                  <a:pt x="918" y="1279"/>
                </a:cubicBezTo>
                <a:cubicBezTo>
                  <a:pt x="915" y="1279"/>
                  <a:pt x="913" y="1280"/>
                  <a:pt x="913" y="1284"/>
                </a:cubicBezTo>
                <a:cubicBezTo>
                  <a:pt x="913" y="1303"/>
                  <a:pt x="913" y="1321"/>
                  <a:pt x="913" y="1340"/>
                </a:cubicBezTo>
                <a:cubicBezTo>
                  <a:pt x="913" y="1345"/>
                  <a:pt x="916" y="1346"/>
                  <a:pt x="920" y="1346"/>
                </a:cubicBezTo>
                <a:cubicBezTo>
                  <a:pt x="940" y="1346"/>
                  <a:pt x="961" y="1346"/>
                  <a:pt x="982" y="1346"/>
                </a:cubicBezTo>
                <a:cubicBezTo>
                  <a:pt x="1005" y="1346"/>
                  <a:pt x="1027" y="1346"/>
                  <a:pt x="1050" y="1345"/>
                </a:cubicBezTo>
                <a:cubicBezTo>
                  <a:pt x="1068" y="1345"/>
                  <a:pt x="1084" y="1350"/>
                  <a:pt x="1100" y="1359"/>
                </a:cubicBezTo>
                <a:cubicBezTo>
                  <a:pt x="1118" y="1370"/>
                  <a:pt x="1134" y="1383"/>
                  <a:pt x="1148" y="1397"/>
                </a:cubicBezTo>
                <a:cubicBezTo>
                  <a:pt x="1150" y="1400"/>
                  <a:pt x="1151" y="1402"/>
                  <a:pt x="1150" y="1405"/>
                </a:cubicBezTo>
                <a:close/>
                <a:moveTo>
                  <a:pt x="1186" y="1196"/>
                </a:moveTo>
                <a:cubicBezTo>
                  <a:pt x="1186" y="1239"/>
                  <a:pt x="1180" y="1282"/>
                  <a:pt x="1171" y="1324"/>
                </a:cubicBezTo>
                <a:cubicBezTo>
                  <a:pt x="1171" y="1325"/>
                  <a:pt x="1171" y="1326"/>
                  <a:pt x="1170" y="1327"/>
                </a:cubicBezTo>
                <a:cubicBezTo>
                  <a:pt x="1158" y="1318"/>
                  <a:pt x="1146" y="1310"/>
                  <a:pt x="1134" y="1303"/>
                </a:cubicBezTo>
                <a:cubicBezTo>
                  <a:pt x="1105" y="1286"/>
                  <a:pt x="1074" y="1277"/>
                  <a:pt x="1041" y="1279"/>
                </a:cubicBezTo>
                <a:cubicBezTo>
                  <a:pt x="1031" y="1279"/>
                  <a:pt x="1031" y="1279"/>
                  <a:pt x="1031" y="1269"/>
                </a:cubicBezTo>
                <a:cubicBezTo>
                  <a:pt x="1031" y="1115"/>
                  <a:pt x="1031" y="962"/>
                  <a:pt x="1031" y="808"/>
                </a:cubicBezTo>
                <a:cubicBezTo>
                  <a:pt x="1031" y="798"/>
                  <a:pt x="1031" y="798"/>
                  <a:pt x="1041" y="798"/>
                </a:cubicBezTo>
                <a:cubicBezTo>
                  <a:pt x="1062" y="796"/>
                  <a:pt x="1077" y="808"/>
                  <a:pt x="1090" y="822"/>
                </a:cubicBezTo>
                <a:cubicBezTo>
                  <a:pt x="1122" y="858"/>
                  <a:pt x="1141" y="901"/>
                  <a:pt x="1156" y="947"/>
                </a:cubicBezTo>
                <a:cubicBezTo>
                  <a:pt x="1172" y="999"/>
                  <a:pt x="1180" y="1052"/>
                  <a:pt x="1185" y="1107"/>
                </a:cubicBezTo>
                <a:cubicBezTo>
                  <a:pt x="1187" y="1137"/>
                  <a:pt x="1187" y="1166"/>
                  <a:pt x="1186" y="119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900"/>
          </a:p>
        </p:txBody>
      </p:sp>
      <p:grpSp>
        <p:nvGrpSpPr>
          <p:cNvPr id="29" name="Gruppieren 217">
            <a:extLst>
              <a:ext uri="{FF2B5EF4-FFF2-40B4-BE49-F238E27FC236}">
                <a16:creationId xmlns:a16="http://schemas.microsoft.com/office/drawing/2014/main" id="{7761597B-A9C3-45CB-804D-0B35C37A5BBD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2041942" y="3132920"/>
            <a:ext cx="874657" cy="513953"/>
            <a:chOff x="9728200" y="1547813"/>
            <a:chExt cx="6378575" cy="3748087"/>
          </a:xfrm>
          <a:solidFill>
            <a:schemeClr val="tx2"/>
          </a:solidFill>
        </p:grpSpPr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B8944EB2-E34F-49C8-9383-A7CEC3FA5233}"/>
                </a:ext>
              </a:extLst>
            </p:cNvPr>
            <p:cNvSpPr>
              <a:spLocks/>
            </p:cNvSpPr>
            <p:nvPr/>
          </p:nvSpPr>
          <p:spPr bwMode="gray">
            <a:xfrm>
              <a:off x="13322300" y="2895600"/>
              <a:ext cx="2784475" cy="2400300"/>
            </a:xfrm>
            <a:custGeom>
              <a:avLst/>
              <a:gdLst>
                <a:gd name="T0" fmla="*/ 570 w 744"/>
                <a:gd name="T1" fmla="*/ 641 h 641"/>
                <a:gd name="T2" fmla="*/ 174 w 744"/>
                <a:gd name="T3" fmla="*/ 641 h 641"/>
                <a:gd name="T4" fmla="*/ 173 w 744"/>
                <a:gd name="T5" fmla="*/ 632 h 641"/>
                <a:gd name="T6" fmla="*/ 173 w 744"/>
                <a:gd name="T7" fmla="*/ 270 h 641"/>
                <a:gd name="T8" fmla="*/ 164 w 744"/>
                <a:gd name="T9" fmla="*/ 260 h 641"/>
                <a:gd name="T10" fmla="*/ 132 w 744"/>
                <a:gd name="T11" fmla="*/ 257 h 641"/>
                <a:gd name="T12" fmla="*/ 132 w 744"/>
                <a:gd name="T13" fmla="*/ 641 h 641"/>
                <a:gd name="T14" fmla="*/ 0 w 744"/>
                <a:gd name="T15" fmla="*/ 641 h 641"/>
                <a:gd name="T16" fmla="*/ 0 w 744"/>
                <a:gd name="T17" fmla="*/ 634 h 641"/>
                <a:gd name="T18" fmla="*/ 0 w 744"/>
                <a:gd name="T19" fmla="*/ 149 h 641"/>
                <a:gd name="T20" fmla="*/ 3 w 744"/>
                <a:gd name="T21" fmla="*/ 106 h 641"/>
                <a:gd name="T22" fmla="*/ 49 w 744"/>
                <a:gd name="T23" fmla="*/ 42 h 641"/>
                <a:gd name="T24" fmla="*/ 145 w 744"/>
                <a:gd name="T25" fmla="*/ 4 h 641"/>
                <a:gd name="T26" fmla="*/ 203 w 744"/>
                <a:gd name="T27" fmla="*/ 1 h 641"/>
                <a:gd name="T28" fmla="*/ 563 w 744"/>
                <a:gd name="T29" fmla="*/ 1 h 641"/>
                <a:gd name="T30" fmla="*/ 698 w 744"/>
                <a:gd name="T31" fmla="*/ 46 h 641"/>
                <a:gd name="T32" fmla="*/ 742 w 744"/>
                <a:gd name="T33" fmla="*/ 113 h 641"/>
                <a:gd name="T34" fmla="*/ 743 w 744"/>
                <a:gd name="T35" fmla="*/ 137 h 641"/>
                <a:gd name="T36" fmla="*/ 744 w 744"/>
                <a:gd name="T37" fmla="*/ 153 h 641"/>
                <a:gd name="T38" fmla="*/ 744 w 744"/>
                <a:gd name="T39" fmla="*/ 634 h 641"/>
                <a:gd name="T40" fmla="*/ 744 w 744"/>
                <a:gd name="T41" fmla="*/ 641 h 641"/>
                <a:gd name="T42" fmla="*/ 610 w 744"/>
                <a:gd name="T43" fmla="*/ 641 h 641"/>
                <a:gd name="T44" fmla="*/ 610 w 744"/>
                <a:gd name="T45" fmla="*/ 256 h 641"/>
                <a:gd name="T46" fmla="*/ 589 w 744"/>
                <a:gd name="T47" fmla="*/ 259 h 641"/>
                <a:gd name="T48" fmla="*/ 575 w 744"/>
                <a:gd name="T49" fmla="*/ 260 h 641"/>
                <a:gd name="T50" fmla="*/ 570 w 744"/>
                <a:gd name="T51" fmla="*/ 266 h 641"/>
                <a:gd name="T52" fmla="*/ 570 w 744"/>
                <a:gd name="T53" fmla="*/ 272 h 641"/>
                <a:gd name="T54" fmla="*/ 570 w 744"/>
                <a:gd name="T55" fmla="*/ 632 h 641"/>
                <a:gd name="T56" fmla="*/ 570 w 744"/>
                <a:gd name="T57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44" h="641">
                  <a:moveTo>
                    <a:pt x="570" y="641"/>
                  </a:moveTo>
                  <a:cubicBezTo>
                    <a:pt x="438" y="641"/>
                    <a:pt x="306" y="641"/>
                    <a:pt x="174" y="641"/>
                  </a:cubicBezTo>
                  <a:cubicBezTo>
                    <a:pt x="174" y="638"/>
                    <a:pt x="173" y="635"/>
                    <a:pt x="173" y="632"/>
                  </a:cubicBezTo>
                  <a:cubicBezTo>
                    <a:pt x="173" y="512"/>
                    <a:pt x="173" y="391"/>
                    <a:pt x="173" y="270"/>
                  </a:cubicBezTo>
                  <a:cubicBezTo>
                    <a:pt x="173" y="261"/>
                    <a:pt x="173" y="261"/>
                    <a:pt x="164" y="260"/>
                  </a:cubicBezTo>
                  <a:cubicBezTo>
                    <a:pt x="154" y="259"/>
                    <a:pt x="143" y="258"/>
                    <a:pt x="132" y="257"/>
                  </a:cubicBezTo>
                  <a:cubicBezTo>
                    <a:pt x="132" y="385"/>
                    <a:pt x="132" y="513"/>
                    <a:pt x="132" y="641"/>
                  </a:cubicBezTo>
                  <a:cubicBezTo>
                    <a:pt x="88" y="641"/>
                    <a:pt x="44" y="641"/>
                    <a:pt x="0" y="641"/>
                  </a:cubicBezTo>
                  <a:cubicBezTo>
                    <a:pt x="0" y="639"/>
                    <a:pt x="0" y="636"/>
                    <a:pt x="0" y="634"/>
                  </a:cubicBezTo>
                  <a:cubicBezTo>
                    <a:pt x="0" y="473"/>
                    <a:pt x="0" y="311"/>
                    <a:pt x="0" y="149"/>
                  </a:cubicBezTo>
                  <a:cubicBezTo>
                    <a:pt x="0" y="135"/>
                    <a:pt x="0" y="120"/>
                    <a:pt x="3" y="106"/>
                  </a:cubicBezTo>
                  <a:cubicBezTo>
                    <a:pt x="10" y="79"/>
                    <a:pt x="27" y="59"/>
                    <a:pt x="49" y="42"/>
                  </a:cubicBezTo>
                  <a:cubicBezTo>
                    <a:pt x="78" y="21"/>
                    <a:pt x="110" y="9"/>
                    <a:pt x="145" y="4"/>
                  </a:cubicBezTo>
                  <a:cubicBezTo>
                    <a:pt x="164" y="2"/>
                    <a:pt x="184" y="1"/>
                    <a:pt x="203" y="1"/>
                  </a:cubicBezTo>
                  <a:cubicBezTo>
                    <a:pt x="323" y="0"/>
                    <a:pt x="443" y="0"/>
                    <a:pt x="563" y="1"/>
                  </a:cubicBezTo>
                  <a:cubicBezTo>
                    <a:pt x="613" y="1"/>
                    <a:pt x="659" y="15"/>
                    <a:pt x="698" y="46"/>
                  </a:cubicBezTo>
                  <a:cubicBezTo>
                    <a:pt x="720" y="64"/>
                    <a:pt x="736" y="85"/>
                    <a:pt x="742" y="113"/>
                  </a:cubicBezTo>
                  <a:cubicBezTo>
                    <a:pt x="743" y="121"/>
                    <a:pt x="742" y="129"/>
                    <a:pt x="743" y="137"/>
                  </a:cubicBezTo>
                  <a:cubicBezTo>
                    <a:pt x="743" y="143"/>
                    <a:pt x="743" y="148"/>
                    <a:pt x="744" y="153"/>
                  </a:cubicBezTo>
                  <a:cubicBezTo>
                    <a:pt x="744" y="314"/>
                    <a:pt x="744" y="474"/>
                    <a:pt x="744" y="634"/>
                  </a:cubicBezTo>
                  <a:cubicBezTo>
                    <a:pt x="744" y="636"/>
                    <a:pt x="744" y="638"/>
                    <a:pt x="744" y="641"/>
                  </a:cubicBezTo>
                  <a:cubicBezTo>
                    <a:pt x="699" y="641"/>
                    <a:pt x="655" y="641"/>
                    <a:pt x="610" y="641"/>
                  </a:cubicBezTo>
                  <a:cubicBezTo>
                    <a:pt x="610" y="513"/>
                    <a:pt x="610" y="385"/>
                    <a:pt x="610" y="256"/>
                  </a:cubicBezTo>
                  <a:cubicBezTo>
                    <a:pt x="603" y="257"/>
                    <a:pt x="596" y="258"/>
                    <a:pt x="589" y="259"/>
                  </a:cubicBezTo>
                  <a:cubicBezTo>
                    <a:pt x="584" y="260"/>
                    <a:pt x="580" y="260"/>
                    <a:pt x="575" y="260"/>
                  </a:cubicBezTo>
                  <a:cubicBezTo>
                    <a:pt x="571" y="261"/>
                    <a:pt x="570" y="262"/>
                    <a:pt x="570" y="266"/>
                  </a:cubicBezTo>
                  <a:cubicBezTo>
                    <a:pt x="570" y="268"/>
                    <a:pt x="570" y="270"/>
                    <a:pt x="570" y="272"/>
                  </a:cubicBezTo>
                  <a:cubicBezTo>
                    <a:pt x="570" y="392"/>
                    <a:pt x="570" y="512"/>
                    <a:pt x="570" y="632"/>
                  </a:cubicBezTo>
                  <a:cubicBezTo>
                    <a:pt x="570" y="635"/>
                    <a:pt x="570" y="638"/>
                    <a:pt x="570" y="6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id="{D8E9386D-C1B5-4D5F-8953-106231A2CCCD}"/>
                </a:ext>
              </a:extLst>
            </p:cNvPr>
            <p:cNvSpPr>
              <a:spLocks/>
            </p:cNvSpPr>
            <p:nvPr/>
          </p:nvSpPr>
          <p:spPr bwMode="gray">
            <a:xfrm>
              <a:off x="9728200" y="2914650"/>
              <a:ext cx="3425825" cy="2381250"/>
            </a:xfrm>
            <a:custGeom>
              <a:avLst/>
              <a:gdLst>
                <a:gd name="T0" fmla="*/ 257 w 915"/>
                <a:gd name="T1" fmla="*/ 254 h 636"/>
                <a:gd name="T2" fmla="*/ 235 w 915"/>
                <a:gd name="T3" fmla="*/ 326 h 636"/>
                <a:gd name="T4" fmla="*/ 180 w 915"/>
                <a:gd name="T5" fmla="*/ 503 h 636"/>
                <a:gd name="T6" fmla="*/ 143 w 915"/>
                <a:gd name="T7" fmla="*/ 624 h 636"/>
                <a:gd name="T8" fmla="*/ 140 w 915"/>
                <a:gd name="T9" fmla="*/ 633 h 636"/>
                <a:gd name="T10" fmla="*/ 135 w 915"/>
                <a:gd name="T11" fmla="*/ 636 h 636"/>
                <a:gd name="T12" fmla="*/ 0 w 915"/>
                <a:gd name="T13" fmla="*/ 636 h 636"/>
                <a:gd name="T14" fmla="*/ 7 w 915"/>
                <a:gd name="T15" fmla="*/ 611 h 636"/>
                <a:gd name="T16" fmla="*/ 110 w 915"/>
                <a:gd name="T17" fmla="*/ 280 h 636"/>
                <a:gd name="T18" fmla="*/ 166 w 915"/>
                <a:gd name="T19" fmla="*/ 100 h 636"/>
                <a:gd name="T20" fmla="*/ 254 w 915"/>
                <a:gd name="T21" fmla="*/ 10 h 636"/>
                <a:gd name="T22" fmla="*/ 314 w 915"/>
                <a:gd name="T23" fmla="*/ 1 h 636"/>
                <a:gd name="T24" fmla="*/ 602 w 915"/>
                <a:gd name="T25" fmla="*/ 1 h 636"/>
                <a:gd name="T26" fmla="*/ 708 w 915"/>
                <a:gd name="T27" fmla="*/ 38 h 636"/>
                <a:gd name="T28" fmla="*/ 751 w 915"/>
                <a:gd name="T29" fmla="*/ 107 h 636"/>
                <a:gd name="T30" fmla="*/ 809 w 915"/>
                <a:gd name="T31" fmla="*/ 293 h 636"/>
                <a:gd name="T32" fmla="*/ 889 w 915"/>
                <a:gd name="T33" fmla="*/ 552 h 636"/>
                <a:gd name="T34" fmla="*/ 912 w 915"/>
                <a:gd name="T35" fmla="*/ 628 h 636"/>
                <a:gd name="T36" fmla="*/ 915 w 915"/>
                <a:gd name="T37" fmla="*/ 636 h 636"/>
                <a:gd name="T38" fmla="*/ 908 w 915"/>
                <a:gd name="T39" fmla="*/ 636 h 636"/>
                <a:gd name="T40" fmla="*/ 782 w 915"/>
                <a:gd name="T41" fmla="*/ 636 h 636"/>
                <a:gd name="T42" fmla="*/ 774 w 915"/>
                <a:gd name="T43" fmla="*/ 630 h 636"/>
                <a:gd name="T44" fmla="*/ 714 w 915"/>
                <a:gd name="T45" fmla="*/ 438 h 636"/>
                <a:gd name="T46" fmla="*/ 658 w 915"/>
                <a:gd name="T47" fmla="*/ 257 h 636"/>
                <a:gd name="T48" fmla="*/ 657 w 915"/>
                <a:gd name="T49" fmla="*/ 254 h 636"/>
                <a:gd name="T50" fmla="*/ 636 w 915"/>
                <a:gd name="T51" fmla="*/ 260 h 636"/>
                <a:gd name="T52" fmla="*/ 634 w 915"/>
                <a:gd name="T53" fmla="*/ 267 h 636"/>
                <a:gd name="T54" fmla="*/ 651 w 915"/>
                <a:gd name="T55" fmla="*/ 335 h 636"/>
                <a:gd name="T56" fmla="*/ 712 w 915"/>
                <a:gd name="T57" fmla="*/ 586 h 636"/>
                <a:gd name="T58" fmla="*/ 723 w 915"/>
                <a:gd name="T59" fmla="*/ 631 h 636"/>
                <a:gd name="T60" fmla="*/ 724 w 915"/>
                <a:gd name="T61" fmla="*/ 636 h 636"/>
                <a:gd name="T62" fmla="*/ 191 w 915"/>
                <a:gd name="T63" fmla="*/ 636 h 636"/>
                <a:gd name="T64" fmla="*/ 194 w 915"/>
                <a:gd name="T65" fmla="*/ 621 h 636"/>
                <a:gd name="T66" fmla="*/ 255 w 915"/>
                <a:gd name="T67" fmla="*/ 371 h 636"/>
                <a:gd name="T68" fmla="*/ 281 w 915"/>
                <a:gd name="T69" fmla="*/ 267 h 636"/>
                <a:gd name="T70" fmla="*/ 276 w 915"/>
                <a:gd name="T71" fmla="*/ 259 h 636"/>
                <a:gd name="T72" fmla="*/ 257 w 915"/>
                <a:gd name="T73" fmla="*/ 254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15" h="636">
                  <a:moveTo>
                    <a:pt x="257" y="254"/>
                  </a:moveTo>
                  <a:cubicBezTo>
                    <a:pt x="250" y="278"/>
                    <a:pt x="242" y="302"/>
                    <a:pt x="235" y="326"/>
                  </a:cubicBezTo>
                  <a:cubicBezTo>
                    <a:pt x="217" y="385"/>
                    <a:pt x="198" y="444"/>
                    <a:pt x="180" y="503"/>
                  </a:cubicBezTo>
                  <a:cubicBezTo>
                    <a:pt x="167" y="544"/>
                    <a:pt x="155" y="584"/>
                    <a:pt x="143" y="624"/>
                  </a:cubicBezTo>
                  <a:cubicBezTo>
                    <a:pt x="142" y="627"/>
                    <a:pt x="141" y="630"/>
                    <a:pt x="140" y="633"/>
                  </a:cubicBezTo>
                  <a:cubicBezTo>
                    <a:pt x="139" y="634"/>
                    <a:pt x="137" y="636"/>
                    <a:pt x="135" y="636"/>
                  </a:cubicBezTo>
                  <a:cubicBezTo>
                    <a:pt x="90" y="636"/>
                    <a:pt x="45" y="636"/>
                    <a:pt x="0" y="636"/>
                  </a:cubicBezTo>
                  <a:cubicBezTo>
                    <a:pt x="2" y="627"/>
                    <a:pt x="5" y="619"/>
                    <a:pt x="7" y="611"/>
                  </a:cubicBezTo>
                  <a:cubicBezTo>
                    <a:pt x="41" y="501"/>
                    <a:pt x="75" y="390"/>
                    <a:pt x="110" y="280"/>
                  </a:cubicBezTo>
                  <a:cubicBezTo>
                    <a:pt x="128" y="220"/>
                    <a:pt x="146" y="160"/>
                    <a:pt x="166" y="100"/>
                  </a:cubicBezTo>
                  <a:cubicBezTo>
                    <a:pt x="180" y="56"/>
                    <a:pt x="210" y="27"/>
                    <a:pt x="254" y="10"/>
                  </a:cubicBezTo>
                  <a:cubicBezTo>
                    <a:pt x="273" y="3"/>
                    <a:pt x="294" y="1"/>
                    <a:pt x="314" y="1"/>
                  </a:cubicBezTo>
                  <a:cubicBezTo>
                    <a:pt x="410" y="0"/>
                    <a:pt x="506" y="0"/>
                    <a:pt x="602" y="1"/>
                  </a:cubicBezTo>
                  <a:cubicBezTo>
                    <a:pt x="641" y="1"/>
                    <a:pt x="678" y="12"/>
                    <a:pt x="708" y="38"/>
                  </a:cubicBezTo>
                  <a:cubicBezTo>
                    <a:pt x="730" y="57"/>
                    <a:pt x="743" y="80"/>
                    <a:pt x="751" y="107"/>
                  </a:cubicBezTo>
                  <a:cubicBezTo>
                    <a:pt x="770" y="169"/>
                    <a:pt x="790" y="231"/>
                    <a:pt x="809" y="293"/>
                  </a:cubicBezTo>
                  <a:cubicBezTo>
                    <a:pt x="835" y="380"/>
                    <a:pt x="862" y="466"/>
                    <a:pt x="889" y="552"/>
                  </a:cubicBezTo>
                  <a:cubicBezTo>
                    <a:pt x="897" y="578"/>
                    <a:pt x="905" y="603"/>
                    <a:pt x="912" y="628"/>
                  </a:cubicBezTo>
                  <a:cubicBezTo>
                    <a:pt x="913" y="630"/>
                    <a:pt x="914" y="633"/>
                    <a:pt x="915" y="636"/>
                  </a:cubicBezTo>
                  <a:cubicBezTo>
                    <a:pt x="912" y="636"/>
                    <a:pt x="910" y="636"/>
                    <a:pt x="908" y="636"/>
                  </a:cubicBezTo>
                  <a:cubicBezTo>
                    <a:pt x="866" y="636"/>
                    <a:pt x="824" y="636"/>
                    <a:pt x="782" y="636"/>
                  </a:cubicBezTo>
                  <a:cubicBezTo>
                    <a:pt x="777" y="636"/>
                    <a:pt x="775" y="635"/>
                    <a:pt x="774" y="630"/>
                  </a:cubicBezTo>
                  <a:cubicBezTo>
                    <a:pt x="754" y="566"/>
                    <a:pt x="734" y="502"/>
                    <a:pt x="714" y="438"/>
                  </a:cubicBezTo>
                  <a:cubicBezTo>
                    <a:pt x="696" y="378"/>
                    <a:pt x="677" y="317"/>
                    <a:pt x="658" y="257"/>
                  </a:cubicBezTo>
                  <a:cubicBezTo>
                    <a:pt x="658" y="256"/>
                    <a:pt x="658" y="256"/>
                    <a:pt x="657" y="254"/>
                  </a:cubicBezTo>
                  <a:cubicBezTo>
                    <a:pt x="650" y="256"/>
                    <a:pt x="643" y="258"/>
                    <a:pt x="636" y="260"/>
                  </a:cubicBezTo>
                  <a:cubicBezTo>
                    <a:pt x="631" y="261"/>
                    <a:pt x="634" y="264"/>
                    <a:pt x="634" y="267"/>
                  </a:cubicBezTo>
                  <a:cubicBezTo>
                    <a:pt x="640" y="290"/>
                    <a:pt x="645" y="313"/>
                    <a:pt x="651" y="335"/>
                  </a:cubicBezTo>
                  <a:cubicBezTo>
                    <a:pt x="671" y="419"/>
                    <a:pt x="692" y="502"/>
                    <a:pt x="712" y="586"/>
                  </a:cubicBezTo>
                  <a:cubicBezTo>
                    <a:pt x="716" y="601"/>
                    <a:pt x="719" y="616"/>
                    <a:pt x="723" y="631"/>
                  </a:cubicBezTo>
                  <a:cubicBezTo>
                    <a:pt x="723" y="633"/>
                    <a:pt x="723" y="634"/>
                    <a:pt x="724" y="636"/>
                  </a:cubicBezTo>
                  <a:cubicBezTo>
                    <a:pt x="546" y="636"/>
                    <a:pt x="369" y="636"/>
                    <a:pt x="191" y="636"/>
                  </a:cubicBezTo>
                  <a:cubicBezTo>
                    <a:pt x="192" y="631"/>
                    <a:pt x="193" y="626"/>
                    <a:pt x="194" y="621"/>
                  </a:cubicBezTo>
                  <a:cubicBezTo>
                    <a:pt x="214" y="537"/>
                    <a:pt x="235" y="454"/>
                    <a:pt x="255" y="371"/>
                  </a:cubicBezTo>
                  <a:cubicBezTo>
                    <a:pt x="264" y="336"/>
                    <a:pt x="272" y="302"/>
                    <a:pt x="281" y="267"/>
                  </a:cubicBezTo>
                  <a:cubicBezTo>
                    <a:pt x="282" y="262"/>
                    <a:pt x="281" y="260"/>
                    <a:pt x="276" y="259"/>
                  </a:cubicBezTo>
                  <a:cubicBezTo>
                    <a:pt x="270" y="258"/>
                    <a:pt x="264" y="256"/>
                    <a:pt x="257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id="{A017BACF-05E7-4A8F-B7DA-430049ABC496}"/>
                </a:ext>
              </a:extLst>
            </p:cNvPr>
            <p:cNvSpPr>
              <a:spLocks/>
            </p:cNvSpPr>
            <p:nvPr/>
          </p:nvSpPr>
          <p:spPr bwMode="gray">
            <a:xfrm>
              <a:off x="10844213" y="1547813"/>
              <a:ext cx="1196975" cy="1201738"/>
            </a:xfrm>
            <a:custGeom>
              <a:avLst/>
              <a:gdLst>
                <a:gd name="T0" fmla="*/ 159 w 320"/>
                <a:gd name="T1" fmla="*/ 2 h 321"/>
                <a:gd name="T2" fmla="*/ 319 w 320"/>
                <a:gd name="T3" fmla="*/ 164 h 321"/>
                <a:gd name="T4" fmla="*/ 157 w 320"/>
                <a:gd name="T5" fmla="*/ 320 h 321"/>
                <a:gd name="T6" fmla="*/ 0 w 320"/>
                <a:gd name="T7" fmla="*/ 160 h 321"/>
                <a:gd name="T8" fmla="*/ 159 w 320"/>
                <a:gd name="T9" fmla="*/ 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1">
                  <a:moveTo>
                    <a:pt x="159" y="2"/>
                  </a:moveTo>
                  <a:cubicBezTo>
                    <a:pt x="244" y="0"/>
                    <a:pt x="320" y="72"/>
                    <a:pt x="319" y="164"/>
                  </a:cubicBezTo>
                  <a:cubicBezTo>
                    <a:pt x="317" y="246"/>
                    <a:pt x="250" y="321"/>
                    <a:pt x="157" y="320"/>
                  </a:cubicBezTo>
                  <a:cubicBezTo>
                    <a:pt x="70" y="319"/>
                    <a:pt x="0" y="248"/>
                    <a:pt x="0" y="160"/>
                  </a:cubicBezTo>
                  <a:cubicBezTo>
                    <a:pt x="0" y="72"/>
                    <a:pt x="73" y="0"/>
                    <a:pt x="15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86800768-3B61-4B34-98BF-846067ACBCC8}"/>
                </a:ext>
              </a:extLst>
            </p:cNvPr>
            <p:cNvSpPr>
              <a:spLocks/>
            </p:cNvSpPr>
            <p:nvPr/>
          </p:nvSpPr>
          <p:spPr bwMode="gray">
            <a:xfrm>
              <a:off x="14130338" y="1547813"/>
              <a:ext cx="1201738" cy="1201738"/>
            </a:xfrm>
            <a:custGeom>
              <a:avLst/>
              <a:gdLst>
                <a:gd name="T0" fmla="*/ 160 w 321"/>
                <a:gd name="T1" fmla="*/ 2 h 321"/>
                <a:gd name="T2" fmla="*/ 319 w 321"/>
                <a:gd name="T3" fmla="*/ 165 h 321"/>
                <a:gd name="T4" fmla="*/ 157 w 321"/>
                <a:gd name="T5" fmla="*/ 320 h 321"/>
                <a:gd name="T6" fmla="*/ 0 w 321"/>
                <a:gd name="T7" fmla="*/ 161 h 321"/>
                <a:gd name="T8" fmla="*/ 160 w 321"/>
                <a:gd name="T9" fmla="*/ 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" h="321">
                  <a:moveTo>
                    <a:pt x="160" y="2"/>
                  </a:moveTo>
                  <a:cubicBezTo>
                    <a:pt x="245" y="0"/>
                    <a:pt x="321" y="73"/>
                    <a:pt x="319" y="165"/>
                  </a:cubicBezTo>
                  <a:cubicBezTo>
                    <a:pt x="317" y="246"/>
                    <a:pt x="251" y="321"/>
                    <a:pt x="157" y="320"/>
                  </a:cubicBezTo>
                  <a:cubicBezTo>
                    <a:pt x="70" y="319"/>
                    <a:pt x="1" y="248"/>
                    <a:pt x="0" y="161"/>
                  </a:cubicBezTo>
                  <a:cubicBezTo>
                    <a:pt x="0" y="71"/>
                    <a:pt x="74" y="0"/>
                    <a:pt x="16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grpSp>
        <p:nvGrpSpPr>
          <p:cNvPr id="43" name="Gruppieren 20">
            <a:extLst>
              <a:ext uri="{FF2B5EF4-FFF2-40B4-BE49-F238E27FC236}">
                <a16:creationId xmlns:a16="http://schemas.microsoft.com/office/drawing/2014/main" id="{8ABBBAF7-16DB-44C6-8435-2E2EEC53DE1F}"/>
              </a:ext>
            </a:extLst>
          </p:cNvPr>
          <p:cNvGrpSpPr/>
          <p:nvPr/>
        </p:nvGrpSpPr>
        <p:grpSpPr>
          <a:xfrm>
            <a:off x="1812771" y="1917301"/>
            <a:ext cx="1228317" cy="1115779"/>
            <a:chOff x="1697762" y="3963168"/>
            <a:chExt cx="798437" cy="798437"/>
          </a:xfrm>
          <a:solidFill>
            <a:srgbClr val="EE7C27"/>
          </a:solidFill>
        </p:grpSpPr>
        <p:sp>
          <p:nvSpPr>
            <p:cNvPr id="44" name="Ellipse 21">
              <a:extLst>
                <a:ext uri="{FF2B5EF4-FFF2-40B4-BE49-F238E27FC236}">
                  <a16:creationId xmlns:a16="http://schemas.microsoft.com/office/drawing/2014/main" id="{3E44FD13-2A7C-4403-BA81-C493475F6B2A}"/>
                </a:ext>
              </a:extLst>
            </p:cNvPr>
            <p:cNvSpPr/>
            <p:nvPr/>
          </p:nvSpPr>
          <p:spPr bwMode="gray">
            <a:xfrm>
              <a:off x="1697762" y="3963168"/>
              <a:ext cx="798437" cy="798437"/>
            </a:xfrm>
            <a:prstGeom prst="ellipse">
              <a:avLst/>
            </a:prstGeom>
            <a:grpFill/>
            <a:ln w="952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1200" dirty="0">
                <a:solidFill>
                  <a:schemeClr val="bg1"/>
                </a:solidFill>
              </a:endParaRPr>
            </a:p>
          </p:txBody>
        </p:sp>
        <p:sp>
          <p:nvSpPr>
            <p:cNvPr id="45" name="Rechteck 22">
              <a:extLst>
                <a:ext uri="{FF2B5EF4-FFF2-40B4-BE49-F238E27FC236}">
                  <a16:creationId xmlns:a16="http://schemas.microsoft.com/office/drawing/2014/main" id="{41C05EB7-F47C-44E6-8261-7260C7457125}"/>
                </a:ext>
              </a:extLst>
            </p:cNvPr>
            <p:cNvSpPr/>
            <p:nvPr/>
          </p:nvSpPr>
          <p:spPr bwMode="gray">
            <a:xfrm>
              <a:off x="1753040" y="4285302"/>
              <a:ext cx="705275" cy="1541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lvl="0" algn="ctr"/>
              <a:r>
                <a:rPr lang="en-GB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84.128</a:t>
              </a:r>
              <a:endParaRPr lang="en-US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89" name="Rechteck 12">
            <a:extLst>
              <a:ext uri="{FF2B5EF4-FFF2-40B4-BE49-F238E27FC236}">
                <a16:creationId xmlns:a16="http://schemas.microsoft.com/office/drawing/2014/main" id="{18C0C299-0EFE-4F86-AAF2-A78B7B070B21}"/>
              </a:ext>
            </a:extLst>
          </p:cNvPr>
          <p:cNvSpPr/>
          <p:nvPr/>
        </p:nvSpPr>
        <p:spPr bwMode="gray">
          <a:xfrm>
            <a:off x="5107124" y="1315811"/>
            <a:ext cx="960276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0" rIns="0" bIns="0" rtlCol="0" anchor="b">
            <a:spAutoFit/>
          </a:bodyPr>
          <a:lstStyle/>
          <a:p>
            <a:pPr lvl="0" algn="ctr"/>
            <a:r>
              <a:rPr lang="en-GB" sz="1400" b="1" dirty="0">
                <a:solidFill>
                  <a:srgbClr val="0033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HD </a:t>
            </a:r>
            <a:r>
              <a:rPr lang="en-GB" sz="1400" b="1" dirty="0" err="1">
                <a:solidFill>
                  <a:srgbClr val="0033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Merkezi</a:t>
            </a:r>
            <a:endParaRPr lang="tr" sz="1400" b="1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0" name="Rechteck 12">
            <a:extLst>
              <a:ext uri="{FF2B5EF4-FFF2-40B4-BE49-F238E27FC236}">
                <a16:creationId xmlns:a16="http://schemas.microsoft.com/office/drawing/2014/main" id="{64670F48-C0FD-4535-B5D2-D3FFDBE99A6B}"/>
              </a:ext>
            </a:extLst>
          </p:cNvPr>
          <p:cNvSpPr/>
          <p:nvPr/>
        </p:nvSpPr>
        <p:spPr bwMode="gray">
          <a:xfrm>
            <a:off x="1805716" y="1371044"/>
            <a:ext cx="1057742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0" rIns="0" bIns="0" rtlCol="0" anchor="b">
            <a:spAutoFit/>
          </a:bodyPr>
          <a:lstStyle/>
          <a:p>
            <a:pPr lvl="0" algn="ctr"/>
            <a:r>
              <a:rPr lang="en-GB" sz="1400" b="1" dirty="0">
                <a:solidFill>
                  <a:srgbClr val="0033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RRT</a:t>
            </a:r>
            <a:r>
              <a:rPr lang="tr" sz="1400" b="1" dirty="0">
                <a:solidFill>
                  <a:srgbClr val="0033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Hastaları</a:t>
            </a:r>
            <a:endParaRPr lang="en-US" sz="1400" b="1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1" name="Rechteck 12">
            <a:extLst>
              <a:ext uri="{FF2B5EF4-FFF2-40B4-BE49-F238E27FC236}">
                <a16:creationId xmlns:a16="http://schemas.microsoft.com/office/drawing/2014/main" id="{F383B33F-C1E6-449B-A8AC-E0A418766BBE}"/>
              </a:ext>
            </a:extLst>
          </p:cNvPr>
          <p:cNvSpPr/>
          <p:nvPr/>
        </p:nvSpPr>
        <p:spPr bwMode="gray">
          <a:xfrm>
            <a:off x="8457285" y="1334957"/>
            <a:ext cx="1019239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0" rIns="0" bIns="0" rtlCol="0" anchor="b">
            <a:spAutoFit/>
          </a:bodyPr>
          <a:lstStyle/>
          <a:p>
            <a:pPr lvl="0" algn="ctr"/>
            <a:r>
              <a:rPr lang="tr" sz="1400" b="1" dirty="0">
                <a:solidFill>
                  <a:srgbClr val="0033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HD Hastalar</a:t>
            </a:r>
            <a:r>
              <a:rPr lang="en-GB" sz="1200" b="1" dirty="0">
                <a:solidFill>
                  <a:srgbClr val="0033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ı</a:t>
            </a:r>
            <a:endParaRPr lang="en-US" sz="1200" b="1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2" name="Rechteck 12">
            <a:extLst>
              <a:ext uri="{FF2B5EF4-FFF2-40B4-BE49-F238E27FC236}">
                <a16:creationId xmlns:a16="http://schemas.microsoft.com/office/drawing/2014/main" id="{1334E714-D0DC-43F8-97BB-06AD08656051}"/>
              </a:ext>
            </a:extLst>
          </p:cNvPr>
          <p:cNvSpPr/>
          <p:nvPr/>
        </p:nvSpPr>
        <p:spPr bwMode="gray">
          <a:xfrm>
            <a:off x="1759542" y="3939787"/>
            <a:ext cx="1228316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0" rIns="0" bIns="0" rtlCol="0" anchor="b">
            <a:spAutoFit/>
          </a:bodyPr>
          <a:lstStyle/>
          <a:p>
            <a:pPr lvl="0" algn="ctr"/>
            <a:r>
              <a:rPr lang="en-GB" sz="1400" b="1" dirty="0">
                <a:solidFill>
                  <a:srgbClr val="0033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 </a:t>
            </a:r>
            <a:r>
              <a:rPr lang="tr" sz="1400" b="1" dirty="0">
                <a:solidFill>
                  <a:srgbClr val="0033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HD Hastalar</a:t>
            </a:r>
            <a:r>
              <a:rPr lang="en-GB" sz="1200" b="1" dirty="0">
                <a:solidFill>
                  <a:srgbClr val="0033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ı</a:t>
            </a:r>
            <a:endParaRPr lang="en-US" sz="1200" b="1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863E18-283E-4084-832E-3DD46D98A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Türkiye-Özet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34E32E-33A9-4B3C-99D9-2C02C904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B30D5-D9BD-44E0-98AE-A4C07ECE1273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0EA547-ACEE-4787-98F5-D4002917A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8AC586-51F3-4409-BD0F-1EC13AA86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37</a:t>
            </a:fld>
            <a:endParaRPr lang="en-US" noProof="0"/>
          </a:p>
        </p:txBody>
      </p:sp>
      <p:sp>
        <p:nvSpPr>
          <p:cNvPr id="46" name="İçerik Yer Tutucusu 2">
            <a:extLst>
              <a:ext uri="{FF2B5EF4-FFF2-40B4-BE49-F238E27FC236}">
                <a16:creationId xmlns:a16="http://schemas.microsoft.com/office/drawing/2014/main" id="{C02D8532-E7FC-40CC-8206-B4174BDA6218}"/>
              </a:ext>
            </a:extLst>
          </p:cNvPr>
          <p:cNvSpPr txBox="1">
            <a:spLocks/>
          </p:cNvSpPr>
          <p:nvPr/>
        </p:nvSpPr>
        <p:spPr>
          <a:xfrm>
            <a:off x="4148719" y="4270668"/>
            <a:ext cx="6336288" cy="1138467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15692" indent="-457200" defTabSz="1219170">
              <a:spcAft>
                <a:spcPts val="12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1800" dirty="0">
                <a:solidFill>
                  <a:schemeClr val="accent1">
                    <a:lumMod val="75000"/>
                  </a:schemeClr>
                </a:solidFill>
              </a:rPr>
              <a:t>Türkiye’de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tr-TR" sz="1800" dirty="0">
                <a:solidFill>
                  <a:schemeClr val="accent1">
                    <a:lumMod val="75000"/>
                  </a:schemeClr>
                </a:solidFill>
              </a:rPr>
              <a:t>21 sonunda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800" b="1" dirty="0">
                <a:solidFill>
                  <a:schemeClr val="accent1">
                    <a:lumMod val="75000"/>
                  </a:schemeClr>
                </a:solidFill>
              </a:rPr>
              <a:t>1218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800" b="1" dirty="0">
                <a:solidFill>
                  <a:schemeClr val="accent1">
                    <a:lumMod val="75000"/>
                  </a:schemeClr>
                </a:solidFill>
              </a:rPr>
              <a:t>ev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HD </a:t>
            </a:r>
            <a:r>
              <a:rPr lang="tr-TR" sz="1800" b="1" dirty="0">
                <a:solidFill>
                  <a:schemeClr val="accent1">
                    <a:lumMod val="75000"/>
                  </a:schemeClr>
                </a:solidFill>
              </a:rPr>
              <a:t>hastası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tr-TR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615692" indent="-457200" defTabSz="1219170">
              <a:spcAft>
                <a:spcPts val="120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1800" b="1" dirty="0">
                <a:solidFill>
                  <a:schemeClr val="accent1">
                    <a:lumMod val="75000"/>
                  </a:schemeClr>
                </a:solidFill>
              </a:rPr>
              <a:t>Tüm diyaliz hastalarının %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1.</a:t>
            </a:r>
            <a:r>
              <a:rPr lang="tr-TR" sz="1800" b="1" dirty="0">
                <a:solidFill>
                  <a:schemeClr val="accent1">
                    <a:lumMod val="75000"/>
                  </a:schemeClr>
                </a:solidFill>
              </a:rPr>
              <a:t>8’i, tüm RRT alanların %1.4’ü</a:t>
            </a:r>
            <a:r>
              <a:rPr lang="tr-TR" sz="1800" dirty="0">
                <a:solidFill>
                  <a:schemeClr val="accent1">
                    <a:lumMod val="75000"/>
                  </a:schemeClr>
                </a:solidFill>
              </a:rPr>
              <a:t>nü</a:t>
            </a:r>
            <a:r>
              <a:rPr lang="tr-TR" sz="1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1800" dirty="0">
                <a:solidFill>
                  <a:schemeClr val="accent1">
                    <a:lumMod val="75000"/>
                  </a:schemeClr>
                </a:solidFill>
              </a:rPr>
              <a:t>oluşturuyor</a:t>
            </a: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0525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21CD7DD3-2831-479F-ADE6-3B9E6E8AF224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7" name="think-cell Folie" r:id="rId7" imgW="306" imgH="306" progId="TCLayout.ActiveDocument.1">
                  <p:embed/>
                </p:oleObj>
              </mc:Choice>
              <mc:Fallback>
                <p:oleObj name="think-cell Folie" r:id="rId7" imgW="306" imgH="306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id="{21CD7DD3-2831-479F-ADE6-3B9E6E8AF2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AF5AB5B9-425D-4908-80C6-E09AA930F41D}"/>
              </a:ext>
            </a:extLst>
          </p:cNvPr>
          <p:cNvSpPr/>
          <p:nvPr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930A62B-794C-4861-BA1E-B2EC9986BE7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7"/>
            <a:ext cx="11017249" cy="417512"/>
          </a:xfrm>
        </p:spPr>
        <p:txBody>
          <a:bodyPr>
            <a:noAutofit/>
          </a:bodyPr>
          <a:lstStyle/>
          <a:p>
            <a:r>
              <a:rPr lang="en-GB" dirty="0" err="1">
                <a:solidFill>
                  <a:schemeClr val="accent1">
                    <a:lumMod val="75000"/>
                  </a:schemeClr>
                </a:solidFill>
              </a:rPr>
              <a:t>Türkiye-Özet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8F578B8D-6B6A-4952-B64C-984F58287B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/>
        <p:txBody>
          <a:bodyPr>
            <a:normAutofit lnSpcReduction="10000"/>
          </a:bodyPr>
          <a:lstStyle/>
          <a:p>
            <a:r>
              <a:rPr lang="en-US" dirty="0">
                <a:hlinkClick r:id="rId9"/>
              </a:rPr>
              <a:t>https://www.evhemodiyalizi.com/anasayfa/ev-hemodiyalizi/ev-hemodiyalizi-hastalari-neler-anlatiyor/</a:t>
            </a:r>
            <a:endParaRPr lang="en-US" dirty="0"/>
          </a:p>
          <a:p>
            <a:endParaRPr lang="en-US" dirty="0"/>
          </a:p>
        </p:txBody>
      </p:sp>
      <p:sp>
        <p:nvSpPr>
          <p:cNvPr id="17" name="Textplatzhalter 124">
            <a:extLst>
              <a:ext uri="{FF2B5EF4-FFF2-40B4-BE49-F238E27FC236}">
                <a16:creationId xmlns:a16="http://schemas.microsoft.com/office/drawing/2014/main" id="{D72F0838-E6FD-4902-ACD9-B130AF37B626}"/>
              </a:ext>
            </a:extLst>
          </p:cNvPr>
          <p:cNvSpPr txBox="1">
            <a:spLocks/>
          </p:cNvSpPr>
          <p:nvPr/>
        </p:nvSpPr>
        <p:spPr bwMode="gray">
          <a:xfrm>
            <a:off x="159006" y="1786117"/>
            <a:ext cx="2536826" cy="3743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80000" tIns="180000" rIns="180000" bIns="18000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200" indent="-203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9575" indent="-2000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8963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0888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79488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36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39850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1130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" sz="1400" b="1" dirty="0">
                <a:solidFill>
                  <a:schemeClr val="tx2"/>
                </a:solidFill>
              </a:rPr>
              <a:t>İSTATİSTİK</a:t>
            </a:r>
            <a:endParaRPr lang="en-US" sz="1100" dirty="0">
              <a:solidFill>
                <a:schemeClr val="tx2"/>
              </a:solidFill>
            </a:endParaRPr>
          </a:p>
          <a:p>
            <a:pPr lvl="1"/>
            <a:r>
              <a:rPr lang="tr" sz="1200" dirty="0"/>
              <a:t>13-75 yaş aralığı</a:t>
            </a:r>
          </a:p>
          <a:p>
            <a:pPr lvl="1"/>
            <a:r>
              <a:rPr lang="tr" sz="1200" dirty="0"/>
              <a:t>Yaş Ortalaması 44</a:t>
            </a:r>
          </a:p>
          <a:p>
            <a:pPr lvl="1"/>
            <a:r>
              <a:rPr lang="tr" sz="1200" dirty="0"/>
              <a:t>%14 şeker hastası</a:t>
            </a:r>
          </a:p>
          <a:p>
            <a:pPr lvl="1"/>
            <a:r>
              <a:rPr lang="tr" sz="1200" dirty="0"/>
              <a:t>%88 AVF, %9 kateter, %3 greft</a:t>
            </a:r>
          </a:p>
          <a:p>
            <a:pPr lvl="1"/>
            <a:r>
              <a:rPr lang="tr" sz="1200" dirty="0"/>
              <a:t>PD'den %11</a:t>
            </a:r>
          </a:p>
          <a:p>
            <a:pPr lvl="1"/>
            <a:r>
              <a:rPr lang="tr" sz="1200" dirty="0"/>
              <a:t>TX'den %18</a:t>
            </a:r>
          </a:p>
          <a:p>
            <a:pPr lvl="1"/>
            <a:r>
              <a:rPr lang="tr" sz="1200" dirty="0"/>
              <a:t>Kim yapar;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tr" sz="1200" dirty="0"/>
              <a:t>%85 kendisi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tr" sz="1200" dirty="0"/>
              <a:t>%14 akraba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tr" sz="1200" dirty="0"/>
              <a:t>%1 hemşire</a:t>
            </a:r>
          </a:p>
          <a:p>
            <a:pPr lvl="1"/>
            <a:r>
              <a:rPr lang="tr" sz="1200" dirty="0"/>
              <a:t>%100 haftada 3 kez</a:t>
            </a:r>
          </a:p>
          <a:p>
            <a:pPr lvl="1"/>
            <a:endParaRPr lang="tr-TR" sz="1200" dirty="0"/>
          </a:p>
          <a:p>
            <a:pPr lvl="1"/>
            <a:endParaRPr lang="tr-TR" sz="1200" dirty="0"/>
          </a:p>
          <a:p>
            <a:pPr lvl="1"/>
            <a:endParaRPr lang="en-US" sz="1200" dirty="0"/>
          </a:p>
        </p:txBody>
      </p:sp>
      <p:sp>
        <p:nvSpPr>
          <p:cNvPr id="19" name="Textplatzhalter 124">
            <a:extLst>
              <a:ext uri="{FF2B5EF4-FFF2-40B4-BE49-F238E27FC236}">
                <a16:creationId xmlns:a16="http://schemas.microsoft.com/office/drawing/2014/main" id="{77A71439-DD5C-40B3-9FC5-2EB510054047}"/>
              </a:ext>
            </a:extLst>
          </p:cNvPr>
          <p:cNvSpPr txBox="1">
            <a:spLocks/>
          </p:cNvSpPr>
          <p:nvPr/>
        </p:nvSpPr>
        <p:spPr bwMode="gray">
          <a:xfrm>
            <a:off x="2869710" y="1773238"/>
            <a:ext cx="2536826" cy="3743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80000" tIns="180000" rIns="180000" bIns="18000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200" indent="-203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9575" indent="-2000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8963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0888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79488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36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39850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1130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" sz="1400" b="1" dirty="0">
                <a:solidFill>
                  <a:schemeClr val="tx2"/>
                </a:solidFill>
              </a:rPr>
              <a:t>İSTATİSTİK</a:t>
            </a:r>
            <a:endParaRPr lang="en-US" sz="1100" dirty="0">
              <a:solidFill>
                <a:schemeClr val="tx2"/>
              </a:solidFill>
            </a:endParaRPr>
          </a:p>
          <a:p>
            <a:pPr lvl="1"/>
            <a:r>
              <a:rPr lang="tr" sz="1200" dirty="0"/>
              <a:t>Ortalama süre 7 saat</a:t>
            </a:r>
          </a:p>
          <a:p>
            <a:pPr lvl="1"/>
            <a:r>
              <a:rPr lang="tr" sz="1200" dirty="0"/>
              <a:t>Kanülasyon yöntemi; %57 </a:t>
            </a:r>
            <a:r>
              <a:rPr lang="en-GB" sz="1200" dirty="0" err="1"/>
              <a:t>buton</a:t>
            </a:r>
            <a:r>
              <a:rPr lang="en-GB" sz="1200" dirty="0"/>
              <a:t> hole</a:t>
            </a:r>
            <a:r>
              <a:rPr lang="tr" sz="1200" dirty="0"/>
              <a:t>, %34 ip merdiven, %9 alan </a:t>
            </a:r>
            <a:r>
              <a:rPr lang="en-GB" sz="1200" dirty="0" err="1"/>
              <a:t>tekniği</a:t>
            </a:r>
            <a:endParaRPr lang="tr" sz="1200" dirty="0"/>
          </a:p>
          <a:p>
            <a:pPr lvl="1"/>
            <a:r>
              <a:rPr lang="tr" sz="1200" dirty="0"/>
              <a:t>Diyalizat akışı 300ml/dak</a:t>
            </a:r>
          </a:p>
          <a:p>
            <a:pPr lvl="1"/>
            <a:r>
              <a:rPr lang="tr" sz="1200" dirty="0"/>
              <a:t>Kan akışı 272+/-38 ml/dk</a:t>
            </a:r>
          </a:p>
          <a:p>
            <a:pPr lvl="1"/>
            <a:r>
              <a:rPr lang="tr" sz="1200" dirty="0"/>
              <a:t>%100 </a:t>
            </a:r>
            <a:r>
              <a:rPr lang="en-GB" sz="1200" dirty="0"/>
              <a:t>high flux </a:t>
            </a:r>
            <a:r>
              <a:rPr lang="tr" sz="1200" dirty="0"/>
              <a:t>diyalizör</a:t>
            </a:r>
          </a:p>
          <a:p>
            <a:pPr lvl="1"/>
            <a:r>
              <a:rPr lang="tr" sz="1200" dirty="0"/>
              <a:t>%100 standart heparin</a:t>
            </a:r>
          </a:p>
          <a:p>
            <a:pPr lvl="1"/>
            <a:r>
              <a:rPr lang="tr" sz="1200" dirty="0"/>
              <a:t>Ortalama heparin dozu 8.175+/-2.780IU</a:t>
            </a:r>
          </a:p>
          <a:p>
            <a:pPr lvl="1"/>
            <a:r>
              <a:rPr lang="tr" sz="1200" dirty="0"/>
              <a:t>Eğitim ; ilkokul %45, lise %36, üniversite %19</a:t>
            </a:r>
          </a:p>
          <a:p>
            <a:pPr lvl="1"/>
            <a:endParaRPr lang="tr-TR" sz="1200" dirty="0"/>
          </a:p>
          <a:p>
            <a:pPr lvl="1"/>
            <a:endParaRPr lang="tr-TR" sz="1200" dirty="0"/>
          </a:p>
          <a:p>
            <a:pPr lvl="1"/>
            <a:endParaRPr lang="en-US" sz="1200" dirty="0"/>
          </a:p>
        </p:txBody>
      </p:sp>
      <p:sp>
        <p:nvSpPr>
          <p:cNvPr id="20" name="Textplatzhalter 124">
            <a:extLst>
              <a:ext uri="{FF2B5EF4-FFF2-40B4-BE49-F238E27FC236}">
                <a16:creationId xmlns:a16="http://schemas.microsoft.com/office/drawing/2014/main" id="{9BCD725F-7040-4AE6-AC56-5AD67F761AC6}"/>
              </a:ext>
            </a:extLst>
          </p:cNvPr>
          <p:cNvSpPr txBox="1">
            <a:spLocks/>
          </p:cNvSpPr>
          <p:nvPr/>
        </p:nvSpPr>
        <p:spPr bwMode="gray">
          <a:xfrm>
            <a:off x="5580414" y="1773238"/>
            <a:ext cx="2536826" cy="3743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80000" tIns="180000" rIns="180000" bIns="18000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200" indent="-203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9575" indent="-2000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8963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0888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79488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36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39850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1130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" sz="1400" b="1" dirty="0">
                <a:solidFill>
                  <a:schemeClr val="tx2"/>
                </a:solidFill>
              </a:rPr>
              <a:t>SONUÇLAR</a:t>
            </a:r>
            <a:endParaRPr lang="en-US" sz="1100" dirty="0">
              <a:solidFill>
                <a:schemeClr val="tx2"/>
              </a:solidFill>
            </a:endParaRPr>
          </a:p>
          <a:p>
            <a:pPr lvl="1"/>
            <a:r>
              <a:rPr lang="tr" sz="1200" dirty="0"/>
              <a:t>%40 daha düşük ölüm oranı</a:t>
            </a:r>
          </a:p>
          <a:p>
            <a:pPr lvl="1"/>
            <a:r>
              <a:rPr lang="tr" sz="1200" dirty="0"/>
              <a:t>ESA %49'dan %26'ya düştü</a:t>
            </a:r>
          </a:p>
          <a:p>
            <a:pPr lvl="1"/>
            <a:r>
              <a:rPr lang="en-GB" sz="1200" dirty="0"/>
              <a:t>Ta</a:t>
            </a:r>
            <a:r>
              <a:rPr lang="tr" sz="1200" dirty="0"/>
              <a:t> İlaçları %34'ten %12'ye düşüyor</a:t>
            </a:r>
          </a:p>
          <a:p>
            <a:pPr lvl="1"/>
            <a:r>
              <a:rPr lang="tr" sz="1200" dirty="0"/>
              <a:t>Fosf</a:t>
            </a:r>
            <a:r>
              <a:rPr lang="en-GB" sz="1200" dirty="0"/>
              <a:t>or</a:t>
            </a:r>
            <a:r>
              <a:rPr lang="tr" sz="1200" dirty="0"/>
              <a:t> bağlayıcı %80'den %19'a düş</a:t>
            </a:r>
            <a:r>
              <a:rPr lang="en-GB" sz="1200"/>
              <a:t>üyor</a:t>
            </a:r>
            <a:endParaRPr lang="tr" sz="1200" dirty="0"/>
          </a:p>
          <a:p>
            <a:pPr lvl="1"/>
            <a:r>
              <a:rPr lang="tr" sz="1200" dirty="0"/>
              <a:t>Vit-D %53'ten %21'e düşüyor</a:t>
            </a:r>
          </a:p>
          <a:p>
            <a:pPr lvl="1"/>
            <a:r>
              <a:rPr lang="tr" sz="1200" dirty="0"/>
              <a:t>İstihdam imkanı %18'den %48'e yükseldi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AD99D8-E272-4F27-9D58-BF2B04779A24}"/>
              </a:ext>
            </a:extLst>
          </p:cNvPr>
          <p:cNvGrpSpPr/>
          <p:nvPr/>
        </p:nvGrpSpPr>
        <p:grpSpPr>
          <a:xfrm>
            <a:off x="8213124" y="2313338"/>
            <a:ext cx="3814119" cy="2843547"/>
            <a:chOff x="8706802" y="3546350"/>
            <a:chExt cx="2562194" cy="217332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43B85B6-99D6-402B-BB0F-069709E31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719487" y="3546351"/>
              <a:ext cx="1280856" cy="1606221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EF4889A-5E6E-445F-ADEE-9948ABB62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004869" y="3546350"/>
              <a:ext cx="1264127" cy="77687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B046D21-9845-4333-9C18-95E42C1AC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000343" y="4323229"/>
              <a:ext cx="1268653" cy="843542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7F4F6D2-BBF0-4A3C-B830-1722E0DBB198}"/>
                </a:ext>
              </a:extLst>
            </p:cNvPr>
            <p:cNvSpPr/>
            <p:nvPr/>
          </p:nvSpPr>
          <p:spPr bwMode="gray">
            <a:xfrm>
              <a:off x="8706802" y="5222280"/>
              <a:ext cx="2536826" cy="49739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" sz="1600"/>
                <a:t>11 bebeğimiz var!</a:t>
              </a:r>
              <a:endParaRPr lang="tr-TR" sz="1600" dirty="0" err="1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A9AEFE-0357-4D02-AA30-14DAE33E4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7FE14-A452-48D9-9252-6917FD4524D9}" type="datetime1">
              <a:rPr lang="en-GB" noProof="0" smtClean="0"/>
              <a:t>10/11/2022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B0982-FA41-4FB1-8F3B-7BB8FBD1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Ev Hemodiyalizi © Copyright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5F148-DD74-4469-9180-5E437017B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38</a:t>
            </a:fld>
            <a:endParaRPr lang="en-US" noProof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8388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67161CA1-EDB5-4B29-BE58-6394265C93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81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8AC0B8-6171-4778-BD9A-7C9C5AE5E4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088404-F8F2-420A-B66F-3927BF58728D}" type="datetime1">
              <a:rPr lang="en-GB" noProof="0" smtClean="0">
                <a:solidFill>
                  <a:srgbClr val="FFFFFF"/>
                </a:solidFill>
              </a:rPr>
              <a:t>10/11/2022</a:t>
            </a:fld>
            <a:endParaRPr lang="en-US" noProof="0">
              <a:solidFill>
                <a:srgbClr val="FFFFFF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331893-B652-4754-A620-C03CC627B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noProof="0">
                <a:solidFill>
                  <a:srgbClr val="FFFFFF"/>
                </a:solidFill>
              </a:rPr>
              <a:t>Ev Hemodiyalizi © Copyright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22C8E-CB4A-4E17-A817-7931FBD3A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noProof="0">
                <a:solidFill>
                  <a:srgbClr val="FFFFFF"/>
                </a:solidFill>
              </a:rPr>
              <a:t>Page </a:t>
            </a:r>
            <a:fld id="{2CB2E8EB-2C5B-4D97-B458-C472B19B0559}" type="slidenum">
              <a:rPr lang="en-US" noProof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 noProof="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998A40-C63E-4729-B14D-A028432389A7}"/>
              </a:ext>
            </a:extLst>
          </p:cNvPr>
          <p:cNvSpPr/>
          <p:nvPr/>
        </p:nvSpPr>
        <p:spPr>
          <a:xfrm rot="1145635">
            <a:off x="4791486" y="1065871"/>
            <a:ext cx="41772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Teşekkürler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367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FRESENIUS MEDICAL CARE" val="VAeGuPjl"/>
  <p:tag name="ARTICULATE_SLIDE_THUMBNAIL_REFRESH" val="1"/>
  <p:tag name="ARTICULATE_SLIDE_COUNT" val="2"/>
  <p:tag name="ARTICULATE_PROJECT_OPEN" val="0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B4WUE_Qx6MHLoKaNSFj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NMNqhaIQyajwPVMA7h6L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apsHTUTCiRqs1fztHdb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PltNBL5QCSm3jzxg97vT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dpWHQAjTPOwFeHgLNzgb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F3kPnhQ3i1zFuPQtsRq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F3kPnhQ3i1zFuPQtsRq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SPPCP_SM6TCV.f8hwe1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D_QAnsSNujZ7iSfyyMg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wJS8YTrSG.Pp4_eWkD2s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imYtD9RemLqSn5fpNqZ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PB97bXTR6qo7cOaMY7r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vm2wCVITbKnPpyzmOuKn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ckyE.sERAet80WZAtAj4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YavaI9TOWjIuN6niNii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PCXRG6kTCWBUUAiF.ooB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9Eezs6oTCecuAAuMNArJ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z2SeoxTiKJ3TAKqWHaJ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B4WUE_Qx6MHLoKaNSFj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NMNqhaIQyajwPVMA7h6L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apsHTUTCiRqs1fztHdb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PltNBL5QCSm3jzxg97vT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dpWHQAjTPOwFeHgLNzgb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F3kPnhQ3i1zFuPQtsRq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F3kPnhQ3i1zFuPQtsRq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SPPCP_SM6TCV.f8hwe1Q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D_QAnsSNujZ7iSfyyMg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wJS8YTrSG.Pp4_eWkD2s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imYtD9RemLqSn5fpNqZ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PB97bXTR6qo7cOaMY7r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vm2wCVITbKnPpyzmOuKnQ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ckyE.sERAet80WZAtAj4Q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YavaI9TOWjIuN6niNii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PCXRG6kTCWBUUAiF.ooB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9Eezs6oTCecuAAuMNArJ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z2SeoxTiKJ3TAKqWHaJ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B4WUE_Qx6MHLoKaNSFj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NMNqhaIQyajwPVMA7h6Lg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apsHTUTCiRqs1fztHdbQ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PltNBL5QCSm3jzxg97vT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dpWHQAjTPOwFeHgLNzgbA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F3kPnhQ3i1zFuPQtsRqQ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F3kPnhQ3i1zFuPQtsRqQ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SPPCP_SM6TCV.f8hwe1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D_QAnsSNujZ7iSfyyMg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wJS8YTrSG.Pp4_eWkD2sQ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imYtD9RemLqSn5fpNqZQ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PB97bXTR6qo7cOaMY7rg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vm2wCVITbKnPpyzmOuKn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ckyE.sERAet80WZAtAj4Q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YavaI9TOWjIuN6niNiiQ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PCXRG6kTCWBUUAiF.ooB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9Eezs6oTCecuAAuMNArJg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z2SeoxTiKJ3TAKqWHaJ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B4WUE_Qx6MHLoKaNSFjg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NMNqhaIQyajwPVMA7h6Lg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PltNBL5QCSm3jzxg97vTg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F3kPnhQ3i1zFuPQtsRqQ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F3kPnhQ3i1zFuPQtsRqQ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YavaI9TOWjIuN6niNii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gcDayzQm6zJM7QMRQQx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gcDayzQm6zJM7QMRQQxA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gcDayzQm6zJM7QMRQQx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f8L1sxRQCdLMlO0CkDf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sgtO9Z4QkeXaHuAZ1Iz4g"/>
</p:tagLst>
</file>

<file path=ppt/theme/theme1.xml><?xml version="1.0" encoding="utf-8"?>
<a:theme xmlns:a="http://schemas.openxmlformats.org/drawingml/2006/main" name="Fresenius Medical Care">
  <a:themeElements>
    <a:clrScheme name="Benutzerdefiniert 4">
      <a:dk1>
        <a:sysClr val="windowText" lastClr="000000"/>
      </a:dk1>
      <a:lt1>
        <a:sysClr val="window" lastClr="FFFFFF"/>
      </a:lt1>
      <a:dk2>
        <a:srgbClr val="0033A0"/>
      </a:dk2>
      <a:lt2>
        <a:srgbClr val="B2C3E5"/>
      </a:lt2>
      <a:accent1>
        <a:srgbClr val="0033A0"/>
      </a:accent1>
      <a:accent2>
        <a:srgbClr val="6688CB"/>
      </a:accent2>
      <a:accent3>
        <a:srgbClr val="B2C3E5"/>
      </a:accent3>
      <a:accent4>
        <a:srgbClr val="4A5F7D"/>
      </a:accent4>
      <a:accent5>
        <a:srgbClr val="B1B4B9"/>
      </a:accent5>
      <a:accent6>
        <a:srgbClr val="E0E1E3"/>
      </a:accent6>
      <a:hlink>
        <a:srgbClr val="0033A0"/>
      </a:hlink>
      <a:folHlink>
        <a:srgbClr val="4A5F7D"/>
      </a:folHlink>
    </a:clrScheme>
    <a:fontScheme name="Fresenius Medical Car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 algn="l">
          <a:defRPr sz="1600" dirty="0" err="1" smtClean="0"/>
        </a:defPPr>
      </a:lstStyle>
    </a:txDef>
  </a:objectDefaults>
  <a:extraClrSchemeLst/>
  <a:custClrLst>
    <a:custClr name="Mid Blue">
      <a:srgbClr val="0033A0"/>
    </a:custClr>
    <a:custClr name="Light Blue I">
      <a:srgbClr val="6688CB"/>
    </a:custClr>
    <a:custClr name="Light Blue II">
      <a:srgbClr val="B2C3E5"/>
    </a:custClr>
    <a:custClr name="Blue Grey">
      <a:srgbClr val="4A5F7D"/>
    </a:custClr>
    <a:custClr name="Grey I">
      <a:srgbClr val="B1B4B9"/>
    </a:custClr>
    <a:custClr name="Grey II">
      <a:srgbClr val="E0E1E3"/>
    </a:custClr>
    <a:custClr name="Deep Ruby">
      <a:srgbClr val="743850"/>
    </a:custClr>
    <a:custClr name="Vivid Ruby">
      <a:srgbClr val="A14D6F"/>
    </a:custClr>
    <a:custClr name="Black">
      <a:srgbClr val="000000"/>
    </a:custClr>
    <a:custClr name="White">
      <a:srgbClr val="FFFFFF"/>
    </a:custClr>
  </a:custClrLst>
</a:theme>
</file>

<file path=ppt/theme/theme2.xml><?xml version="1.0" encoding="utf-8"?>
<a:theme xmlns:a="http://schemas.openxmlformats.org/drawingml/2006/main" name="1_Fresenius Medical Care">
  <a:themeElements>
    <a:clrScheme name="Benutzerdefiniert 4">
      <a:dk1>
        <a:sysClr val="windowText" lastClr="000000"/>
      </a:dk1>
      <a:lt1>
        <a:sysClr val="window" lastClr="FFFFFF"/>
      </a:lt1>
      <a:dk2>
        <a:srgbClr val="0033A0"/>
      </a:dk2>
      <a:lt2>
        <a:srgbClr val="B2C3E5"/>
      </a:lt2>
      <a:accent1>
        <a:srgbClr val="0033A0"/>
      </a:accent1>
      <a:accent2>
        <a:srgbClr val="6688CB"/>
      </a:accent2>
      <a:accent3>
        <a:srgbClr val="B2C3E5"/>
      </a:accent3>
      <a:accent4>
        <a:srgbClr val="4A5F7D"/>
      </a:accent4>
      <a:accent5>
        <a:srgbClr val="B1B4B9"/>
      </a:accent5>
      <a:accent6>
        <a:srgbClr val="E0E1E3"/>
      </a:accent6>
      <a:hlink>
        <a:srgbClr val="0033A0"/>
      </a:hlink>
      <a:folHlink>
        <a:srgbClr val="4A5F7D"/>
      </a:folHlink>
    </a:clrScheme>
    <a:fontScheme name="Fresenius Medical Car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 algn="l">
          <a:defRPr sz="1600" dirty="0" err="1" smtClean="0"/>
        </a:defPPr>
      </a:lstStyle>
    </a:txDef>
  </a:objectDefaults>
  <a:extraClrSchemeLst/>
  <a:custClrLst>
    <a:custClr name="Mid Blue">
      <a:srgbClr val="0033A0"/>
    </a:custClr>
    <a:custClr name="Light Blue I">
      <a:srgbClr val="6688CB"/>
    </a:custClr>
    <a:custClr name="Light Blue II">
      <a:srgbClr val="B2C3E5"/>
    </a:custClr>
    <a:custClr name="Blue Grey">
      <a:srgbClr val="4A5F7D"/>
    </a:custClr>
    <a:custClr name="Grey I">
      <a:srgbClr val="B1B4B9"/>
    </a:custClr>
    <a:custClr name="Grey II">
      <a:srgbClr val="E0E1E3"/>
    </a:custClr>
    <a:custClr name="Deep Ruby">
      <a:srgbClr val="743850"/>
    </a:custClr>
    <a:custClr name="Vivid Ruby">
      <a:srgbClr val="A14D6F"/>
    </a:custClr>
    <a:custClr name="Black">
      <a:srgbClr val="000000"/>
    </a:custClr>
    <a:custClr name="White">
      <a:srgbClr val="FFFFFF"/>
    </a:custClr>
  </a:custClrLst>
</a:theme>
</file>

<file path=ppt/theme/theme3.xml><?xml version="1.0" encoding="utf-8"?>
<a:theme xmlns:a="http://schemas.openxmlformats.org/drawingml/2006/main" name="2_Fresenius Medical Care">
  <a:themeElements>
    <a:clrScheme name="Benutzerdefiniert 4">
      <a:dk1>
        <a:sysClr val="windowText" lastClr="000000"/>
      </a:dk1>
      <a:lt1>
        <a:sysClr val="window" lastClr="FFFFFF"/>
      </a:lt1>
      <a:dk2>
        <a:srgbClr val="0033A0"/>
      </a:dk2>
      <a:lt2>
        <a:srgbClr val="B2C3E5"/>
      </a:lt2>
      <a:accent1>
        <a:srgbClr val="0033A0"/>
      </a:accent1>
      <a:accent2>
        <a:srgbClr val="6688CB"/>
      </a:accent2>
      <a:accent3>
        <a:srgbClr val="B2C3E5"/>
      </a:accent3>
      <a:accent4>
        <a:srgbClr val="4A5F7D"/>
      </a:accent4>
      <a:accent5>
        <a:srgbClr val="B1B4B9"/>
      </a:accent5>
      <a:accent6>
        <a:srgbClr val="E0E1E3"/>
      </a:accent6>
      <a:hlink>
        <a:srgbClr val="0033A0"/>
      </a:hlink>
      <a:folHlink>
        <a:srgbClr val="4A5F7D"/>
      </a:folHlink>
    </a:clrScheme>
    <a:fontScheme name="Fresenius Medical Car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 algn="l">
          <a:defRPr sz="1600" dirty="0" err="1" smtClean="0"/>
        </a:defPPr>
      </a:lstStyle>
    </a:txDef>
  </a:objectDefaults>
  <a:extraClrSchemeLst/>
  <a:custClrLst>
    <a:custClr name="Mid Blue">
      <a:srgbClr val="0033A0"/>
    </a:custClr>
    <a:custClr name="Light Blue I">
      <a:srgbClr val="6688CB"/>
    </a:custClr>
    <a:custClr name="Light Blue II">
      <a:srgbClr val="B2C3E5"/>
    </a:custClr>
    <a:custClr name="Blue Grey">
      <a:srgbClr val="4A5F7D"/>
    </a:custClr>
    <a:custClr name="Grey I">
      <a:srgbClr val="B1B4B9"/>
    </a:custClr>
    <a:custClr name="Grey II">
      <a:srgbClr val="E0E1E3"/>
    </a:custClr>
    <a:custClr name="Deep Ruby">
      <a:srgbClr val="743850"/>
    </a:custClr>
    <a:custClr name="Vivid Ruby">
      <a:srgbClr val="A14D6F"/>
    </a:custClr>
    <a:custClr name="Black">
      <a:srgbClr val="000000"/>
    </a:custClr>
    <a:custClr name="White">
      <a:srgbClr val="FFFFFF"/>
    </a:custClr>
  </a:custClr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">
  <a:themeElements>
    <a:clrScheme name="Fresenius Medical Care">
      <a:dk1>
        <a:sysClr val="windowText" lastClr="000000"/>
      </a:dk1>
      <a:lt1>
        <a:sysClr val="window" lastClr="FFFFFF"/>
      </a:lt1>
      <a:dk2>
        <a:srgbClr val="24388D"/>
      </a:dk2>
      <a:lt2>
        <a:srgbClr val="B2C3E5"/>
      </a:lt2>
      <a:accent1>
        <a:srgbClr val="24388D"/>
      </a:accent1>
      <a:accent2>
        <a:srgbClr val="667FA4"/>
      </a:accent2>
      <a:accent3>
        <a:srgbClr val="B2C3E5"/>
      </a:accent3>
      <a:accent4>
        <a:srgbClr val="636A73"/>
      </a:accent4>
      <a:accent5>
        <a:srgbClr val="B1B4B9"/>
      </a:accent5>
      <a:accent6>
        <a:srgbClr val="901F49"/>
      </a:accent6>
      <a:hlink>
        <a:srgbClr val="24388D"/>
      </a:hlink>
      <a:folHlink>
        <a:srgbClr val="667FA4"/>
      </a:folHlink>
    </a:clrScheme>
    <a:fontScheme name="Fresenius Medical Car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Fresenius Medical Care">
      <a:dk1>
        <a:sysClr val="windowText" lastClr="000000"/>
      </a:dk1>
      <a:lt1>
        <a:sysClr val="window" lastClr="FFFFFF"/>
      </a:lt1>
      <a:dk2>
        <a:srgbClr val="24388D"/>
      </a:dk2>
      <a:lt2>
        <a:srgbClr val="B2C3E5"/>
      </a:lt2>
      <a:accent1>
        <a:srgbClr val="24388D"/>
      </a:accent1>
      <a:accent2>
        <a:srgbClr val="667FA4"/>
      </a:accent2>
      <a:accent3>
        <a:srgbClr val="B2C3E5"/>
      </a:accent3>
      <a:accent4>
        <a:srgbClr val="636A73"/>
      </a:accent4>
      <a:accent5>
        <a:srgbClr val="B1B4B9"/>
      </a:accent5>
      <a:accent6>
        <a:srgbClr val="901F49"/>
      </a:accent6>
      <a:hlink>
        <a:srgbClr val="24388D"/>
      </a:hlink>
      <a:folHlink>
        <a:srgbClr val="667FA4"/>
      </a:folHlink>
    </a:clrScheme>
    <a:fontScheme name="Fresenius Medical Car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2962</Words>
  <Application>Microsoft Office PowerPoint</Application>
  <PresentationFormat>Geniş ekran</PresentationFormat>
  <Paragraphs>597</Paragraphs>
  <Slides>39</Slides>
  <Notes>9</Notes>
  <HiddenSlides>0</HiddenSlides>
  <MMClips>0</MMClips>
  <ScaleCrop>false</ScaleCrop>
  <HeadingPairs>
    <vt:vector size="10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5</vt:i4>
      </vt:variant>
      <vt:variant>
        <vt:lpstr>Bağlantılar</vt:lpstr>
      </vt:variant>
      <vt:variant>
        <vt:i4>1</vt:i4>
      </vt:variant>
      <vt:variant>
        <vt:lpstr>Eklenmiş OLE Hizmet Programları</vt:lpstr>
      </vt:variant>
      <vt:variant>
        <vt:i4>3</vt:i4>
      </vt:variant>
      <vt:variant>
        <vt:lpstr>Slayt Başlıkları</vt:lpstr>
      </vt:variant>
      <vt:variant>
        <vt:i4>39</vt:i4>
      </vt:variant>
    </vt:vector>
  </HeadingPairs>
  <TitlesOfParts>
    <vt:vector size="56" baseType="lpstr">
      <vt:lpstr>Arial</vt:lpstr>
      <vt:lpstr>Calibri</vt:lpstr>
      <vt:lpstr>Calibri Light</vt:lpstr>
      <vt:lpstr>Times New Roman</vt:lpstr>
      <vt:lpstr>Tw Cen MT</vt:lpstr>
      <vt:lpstr>Verdana</vt:lpstr>
      <vt:lpstr>Wingdings</vt:lpstr>
      <vt:lpstr>Wingdings 2</vt:lpstr>
      <vt:lpstr>Fresenius Medical Care</vt:lpstr>
      <vt:lpstr>1_Fresenius Medical Care</vt:lpstr>
      <vt:lpstr>2_Fresenius Medical Care</vt:lpstr>
      <vt:lpstr>Office Theme</vt:lpstr>
      <vt:lpstr>Custom Design</vt:lpstr>
      <vt:lpstr>file:///C:\Users\tonguc.yalcin\Desktop\documents\CareOps\Australia%20Home%20HD\cost.xlsx!Sheet2!R2C1:R31C4</vt:lpstr>
      <vt:lpstr>think-cell Slide</vt:lpstr>
      <vt:lpstr>Microsoft Excel Chart</vt:lpstr>
      <vt:lpstr>think-cell Folie</vt:lpstr>
      <vt:lpstr>Rabia Papila   Kasım 2022, Antalya</vt:lpstr>
      <vt:lpstr>AJANDA</vt:lpstr>
      <vt:lpstr>PowerPoint Sunusu</vt:lpstr>
      <vt:lpstr> Başlangıç</vt:lpstr>
      <vt:lpstr> </vt:lpstr>
      <vt:lpstr>Gelişen sorunlar  </vt:lpstr>
      <vt:lpstr>Gelişen sorunlar </vt:lpstr>
      <vt:lpstr>Morbidite ve mortalite nedenleri</vt:lpstr>
      <vt:lpstr>Sağkalımın belirleyicisi</vt:lpstr>
      <vt:lpstr>Seans süresinin etkisi</vt:lpstr>
      <vt:lpstr>Seans süresinin etkisi</vt:lpstr>
      <vt:lpstr> </vt:lpstr>
      <vt:lpstr> Ev hemodiyalizi</vt:lpstr>
      <vt:lpstr>PowerPoint Sunusu</vt:lpstr>
      <vt:lpstr>Hasta seçimi</vt:lpstr>
      <vt:lpstr>Hasta seçimi</vt:lpstr>
      <vt:lpstr>Hasta seçimi</vt:lpstr>
      <vt:lpstr>PowerPoint Sunusu</vt:lpstr>
      <vt:lpstr> Hemodiyaliz Uygulaması </vt:lpstr>
      <vt:lpstr>Hemodiyalizde karşılaşılabilecek sorunlar ve çözüm yolları</vt:lpstr>
      <vt:lpstr>Eğitim</vt:lpstr>
      <vt:lpstr>PowerPoint Sunusu</vt:lpstr>
      <vt:lpstr>PowerPoint Sunusu</vt:lpstr>
      <vt:lpstr>Evde Takip ve Güvenlik</vt:lpstr>
      <vt:lpstr>Evde diyaliz başladıktan sonra</vt:lpstr>
      <vt:lpstr>Medikal Sonuçlar- Sağkalım</vt:lpstr>
      <vt:lpstr>Ev hemodiyalizinde yaşam kalitesi</vt:lpstr>
      <vt:lpstr>Ev hemodiyalizinde diyaliz sonrası halsizlik, depresyon, işgücüne katılım</vt:lpstr>
      <vt:lpstr>Ev hemodiyalizinde hastaneye yatış, kardiyovasküler hastalık</vt:lpstr>
      <vt:lpstr>PowerPoint Sunusu</vt:lpstr>
      <vt:lpstr>Komplikasyonlar</vt:lpstr>
      <vt:lpstr>Ev hemodiyalizinde maliyet</vt:lpstr>
      <vt:lpstr>Ülkemizde Ev HD maliyet karşılaştırması</vt:lpstr>
      <vt:lpstr>Dünyada Merkez HD, Periton Diyalizi, Ev Hemodiyalizi Büyüme Hızları, 2009-2024</vt:lpstr>
      <vt:lpstr>Dünyada ev hemodiyalizi</vt:lpstr>
      <vt:lpstr>PowerPoint Sunusu</vt:lpstr>
      <vt:lpstr>Türkiye-Özet</vt:lpstr>
      <vt:lpstr>Türkiye-Özet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Office 1</dc:creator>
  <cp:lastModifiedBy>Etud</cp:lastModifiedBy>
  <cp:revision>514</cp:revision>
  <dcterms:created xsi:type="dcterms:W3CDTF">2018-12-03T10:40:22Z</dcterms:created>
  <dcterms:modified xsi:type="dcterms:W3CDTF">2022-11-10T06:55:26Z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A479EBEB-0574-4CC1-964B-859649BE42D3</vt:lpwstr>
  </property>
  <property fmtid="{D5CDD505-2E9C-101B-9397-08002B2CF9AE}" pid="3" name="ArticulatePath">
    <vt:lpwstr>181205_Master-Template_Thurm_Schroer_Drafts</vt:lpwstr>
  </property>
</Properties>
</file>