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0" r:id="rId4"/>
    <p:sldId id="263" r:id="rId5"/>
    <p:sldId id="262" r:id="rId6"/>
    <p:sldId id="259" r:id="rId7"/>
    <p:sldId id="257" r:id="rId8"/>
    <p:sldId id="265" r:id="rId9"/>
    <p:sldId id="266" r:id="rId10"/>
    <p:sldId id="268" r:id="rId11"/>
    <p:sldId id="267" r:id="rId1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4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3789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4702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5883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57997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9319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8484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5769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479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25449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1450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33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F3697-1ECD-4EE0-9A5C-D6754D23968C}" type="datetimeFigureOut">
              <a:rPr lang="tr-TR" smtClean="0"/>
              <a:t>12.11.2022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A206DD-FF85-4388-81F4-4617E3D6EFE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857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58" y="430306"/>
            <a:ext cx="10058400" cy="615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114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50" y="809625"/>
            <a:ext cx="6286500" cy="5238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6927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288" y="468608"/>
            <a:ext cx="3337300" cy="4818561"/>
          </a:xfrm>
        </p:spPr>
      </p:pic>
    </p:spTree>
    <p:extLst>
      <p:ext uri="{BB962C8B-B14F-4D97-AF65-F5344CB8AC3E}">
        <p14:creationId xmlns:p14="http://schemas.microsoft.com/office/powerpoint/2010/main" val="395259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836" y="1825625"/>
            <a:ext cx="6488328" cy="4351338"/>
          </a:xfrm>
        </p:spPr>
      </p:pic>
    </p:spTree>
    <p:extLst>
      <p:ext uri="{BB962C8B-B14F-4D97-AF65-F5344CB8AC3E}">
        <p14:creationId xmlns:p14="http://schemas.microsoft.com/office/powerpoint/2010/main" val="77904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721" y="1104958"/>
            <a:ext cx="6506673" cy="4351338"/>
          </a:xfrm>
        </p:spPr>
      </p:pic>
    </p:spTree>
    <p:extLst>
      <p:ext uri="{BB962C8B-B14F-4D97-AF65-F5344CB8AC3E}">
        <p14:creationId xmlns:p14="http://schemas.microsoft.com/office/powerpoint/2010/main" val="352910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658" y="1135668"/>
            <a:ext cx="5418316" cy="5288679"/>
          </a:xfrm>
        </p:spPr>
      </p:pic>
    </p:spTree>
    <p:extLst>
      <p:ext uri="{BB962C8B-B14F-4D97-AF65-F5344CB8AC3E}">
        <p14:creationId xmlns:p14="http://schemas.microsoft.com/office/powerpoint/2010/main" val="351748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739" y="365124"/>
            <a:ext cx="7286702" cy="4797079"/>
          </a:xfrm>
        </p:spPr>
      </p:pic>
    </p:spTree>
    <p:extLst>
      <p:ext uri="{BB962C8B-B14F-4D97-AF65-F5344CB8AC3E}">
        <p14:creationId xmlns:p14="http://schemas.microsoft.com/office/powerpoint/2010/main" val="389232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985" y="1266739"/>
            <a:ext cx="6311264" cy="3155632"/>
          </a:xfrm>
        </p:spPr>
      </p:pic>
    </p:spTree>
    <p:extLst>
      <p:ext uri="{BB962C8B-B14F-4D97-AF65-F5344CB8AC3E}">
        <p14:creationId xmlns:p14="http://schemas.microsoft.com/office/powerpoint/2010/main" val="420133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210483"/>
            <a:ext cx="7735712" cy="4351338"/>
          </a:xfrm>
        </p:spPr>
      </p:pic>
    </p:spTree>
    <p:extLst>
      <p:ext uri="{BB962C8B-B14F-4D97-AF65-F5344CB8AC3E}">
        <p14:creationId xmlns:p14="http://schemas.microsoft.com/office/powerpoint/2010/main" val="841857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981" y="1565997"/>
            <a:ext cx="6508635" cy="4351338"/>
          </a:xfrm>
        </p:spPr>
      </p:pic>
    </p:spTree>
    <p:extLst>
      <p:ext uri="{BB962C8B-B14F-4D97-AF65-F5344CB8AC3E}">
        <p14:creationId xmlns:p14="http://schemas.microsoft.com/office/powerpoint/2010/main" val="425313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434" y="1401676"/>
            <a:ext cx="6524376" cy="4351338"/>
          </a:xfrm>
        </p:spPr>
      </p:pic>
    </p:spTree>
    <p:extLst>
      <p:ext uri="{BB962C8B-B14F-4D97-AF65-F5344CB8AC3E}">
        <p14:creationId xmlns:p14="http://schemas.microsoft.com/office/powerpoint/2010/main" val="3624359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0</Words>
  <Application>Microsoft Office PowerPoint</Application>
  <PresentationFormat>Geniş ekran</PresentationFormat>
  <Paragraphs>0</Paragraphs>
  <Slides>11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Zeynel YAMAN</dc:creator>
  <cp:lastModifiedBy>Etud</cp:lastModifiedBy>
  <cp:revision>7</cp:revision>
  <dcterms:created xsi:type="dcterms:W3CDTF">2022-11-11T06:23:59Z</dcterms:created>
  <dcterms:modified xsi:type="dcterms:W3CDTF">2022-11-12T05:27:34Z</dcterms:modified>
</cp:coreProperties>
</file>