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3" r:id="rId5"/>
    <p:sldId id="265" r:id="rId6"/>
    <p:sldId id="266" r:id="rId7"/>
    <p:sldId id="267" r:id="rId8"/>
    <p:sldId id="268" r:id="rId9"/>
    <p:sldId id="269" r:id="rId10"/>
    <p:sldId id="270" r:id="rId11"/>
    <p:sldId id="272" r:id="rId12"/>
    <p:sldId id="271" r:id="rId13"/>
    <p:sldId id="273" r:id="rId14"/>
    <p:sldId id="274" r:id="rId15"/>
    <p:sldId id="275" r:id="rId16"/>
    <p:sldId id="279" r:id="rId17"/>
    <p:sldId id="282" r:id="rId18"/>
    <p:sldId id="283" r:id="rId19"/>
    <p:sldId id="260" r:id="rId20"/>
    <p:sldId id="280" r:id="rId21"/>
    <p:sldId id="281" r:id="rId22"/>
    <p:sldId id="284" r:id="rId23"/>
    <p:sldId id="262" r:id="rId24"/>
    <p:sldId id="276" r:id="rId25"/>
    <p:sldId id="277" r:id="rId26"/>
    <p:sldId id="278" r:id="rId2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theme" Target="theme/theme1.xml" 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al__ma_Sayfas_1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doughnutChart>
        <c:varyColors val="1"/>
        <c:dLbls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0A461D-C789-4C32-910D-AB4E3BA0AA3A}" type="doc">
      <dgm:prSet loTypeId="urn:microsoft.com/office/officeart/2005/8/layout/hierarchy2" loCatId="hierarchy" qsTypeId="urn:microsoft.com/office/officeart/2005/8/quickstyle/3d3" qsCatId="3D" csTypeId="urn:microsoft.com/office/officeart/2005/8/colors/accent6_2" csCatId="accent6" phldr="1"/>
      <dgm:spPr/>
      <dgm:t>
        <a:bodyPr/>
        <a:lstStyle/>
        <a:p>
          <a:endParaRPr lang="tr-TR"/>
        </a:p>
      </dgm:t>
    </dgm:pt>
    <dgm:pt modelId="{B7C8E843-8D56-4C04-B749-4EAB6FEFD8DE}">
      <dgm:prSet phldrT="[Metin]"/>
      <dgm:spPr/>
      <dgm:t>
        <a:bodyPr/>
        <a:lstStyle/>
        <a:p>
          <a:r>
            <a:rPr lang="tr-TR" dirty="0"/>
            <a:t>SDBY</a:t>
          </a:r>
        </a:p>
      </dgm:t>
    </dgm:pt>
    <dgm:pt modelId="{32E3543D-56D6-4172-8F98-25EC97630818}" type="parTrans" cxnId="{B6F6990C-839B-46C8-838F-429ABFD90506}">
      <dgm:prSet/>
      <dgm:spPr/>
      <dgm:t>
        <a:bodyPr/>
        <a:lstStyle/>
        <a:p>
          <a:endParaRPr lang="tr-TR"/>
        </a:p>
      </dgm:t>
    </dgm:pt>
    <dgm:pt modelId="{23FA88EE-CB5E-40FF-A4A9-7030228BECB9}" type="sibTrans" cxnId="{B6F6990C-839B-46C8-838F-429ABFD90506}">
      <dgm:prSet/>
      <dgm:spPr/>
      <dgm:t>
        <a:bodyPr/>
        <a:lstStyle/>
        <a:p>
          <a:endParaRPr lang="tr-TR"/>
        </a:p>
      </dgm:t>
    </dgm:pt>
    <dgm:pt modelId="{5DB2B97E-FC7F-45AB-BD5F-BFD9896EDE42}">
      <dgm:prSet phldrT="[Metin]"/>
      <dgm:spPr/>
      <dgm:t>
        <a:bodyPr/>
        <a:lstStyle/>
        <a:p>
          <a:r>
            <a:rPr lang="tr-TR" dirty="0"/>
            <a:t>DİYALİZ</a:t>
          </a:r>
        </a:p>
      </dgm:t>
    </dgm:pt>
    <dgm:pt modelId="{1421C449-E928-47A4-A3BB-380054B5A4C1}" type="parTrans" cxnId="{E0E7C2EA-68E2-4E60-9F02-95457649F5EA}">
      <dgm:prSet/>
      <dgm:spPr/>
      <dgm:t>
        <a:bodyPr/>
        <a:lstStyle/>
        <a:p>
          <a:endParaRPr lang="tr-TR"/>
        </a:p>
      </dgm:t>
    </dgm:pt>
    <dgm:pt modelId="{76A8EE06-4BF1-4AAB-9201-A8EB7D5A873A}" type="sibTrans" cxnId="{E0E7C2EA-68E2-4E60-9F02-95457649F5EA}">
      <dgm:prSet/>
      <dgm:spPr/>
      <dgm:t>
        <a:bodyPr/>
        <a:lstStyle/>
        <a:p>
          <a:endParaRPr lang="tr-TR"/>
        </a:p>
      </dgm:t>
    </dgm:pt>
    <dgm:pt modelId="{0E0605D9-75E8-45CD-9610-6EE6DCBA3A5D}">
      <dgm:prSet phldrT="[Metin]"/>
      <dgm:spPr/>
      <dgm:t>
        <a:bodyPr/>
        <a:lstStyle/>
        <a:p>
          <a:r>
            <a:rPr lang="tr-TR" dirty="0"/>
            <a:t>Hemodiyaliz  </a:t>
          </a:r>
        </a:p>
      </dgm:t>
    </dgm:pt>
    <dgm:pt modelId="{0AEA2F35-CB72-416F-8B6D-23CAD9CAF7DD}" type="parTrans" cxnId="{AFE065C2-A172-4135-BDDB-48FD78EE1AF0}">
      <dgm:prSet/>
      <dgm:spPr/>
      <dgm:t>
        <a:bodyPr/>
        <a:lstStyle/>
        <a:p>
          <a:endParaRPr lang="tr-TR"/>
        </a:p>
      </dgm:t>
    </dgm:pt>
    <dgm:pt modelId="{ABB7EAE7-1877-40A8-9112-B3D3700EF0AF}" type="sibTrans" cxnId="{AFE065C2-A172-4135-BDDB-48FD78EE1AF0}">
      <dgm:prSet/>
      <dgm:spPr/>
      <dgm:t>
        <a:bodyPr/>
        <a:lstStyle/>
        <a:p>
          <a:endParaRPr lang="tr-TR"/>
        </a:p>
      </dgm:t>
    </dgm:pt>
    <dgm:pt modelId="{539923CC-7F62-4CB5-B75D-B4A56E6A1735}">
      <dgm:prSet phldrT="[Metin]"/>
      <dgm:spPr/>
      <dgm:t>
        <a:bodyPr/>
        <a:lstStyle/>
        <a:p>
          <a:r>
            <a:rPr lang="tr-TR" dirty="0"/>
            <a:t>Periton Diyalizi</a:t>
          </a:r>
        </a:p>
      </dgm:t>
    </dgm:pt>
    <dgm:pt modelId="{D909FEBA-5698-427C-AE09-F72A9DF1B9F5}" type="parTrans" cxnId="{3552777B-1814-4D0B-8B91-DAFF2D6D678B}">
      <dgm:prSet/>
      <dgm:spPr/>
      <dgm:t>
        <a:bodyPr/>
        <a:lstStyle/>
        <a:p>
          <a:endParaRPr lang="tr-TR"/>
        </a:p>
      </dgm:t>
    </dgm:pt>
    <dgm:pt modelId="{59C2663C-8EAB-4BD0-BD1B-0EE8B6CC9653}" type="sibTrans" cxnId="{3552777B-1814-4D0B-8B91-DAFF2D6D678B}">
      <dgm:prSet/>
      <dgm:spPr/>
      <dgm:t>
        <a:bodyPr/>
        <a:lstStyle/>
        <a:p>
          <a:endParaRPr lang="tr-TR"/>
        </a:p>
      </dgm:t>
    </dgm:pt>
    <dgm:pt modelId="{0FA208FA-CE06-4945-A5AD-C804AEBA1F27}">
      <dgm:prSet phldrT="[Metin]"/>
      <dgm:spPr/>
      <dgm:t>
        <a:bodyPr/>
        <a:lstStyle/>
        <a:p>
          <a:r>
            <a:rPr lang="tr-TR" dirty="0"/>
            <a:t>TX</a:t>
          </a:r>
        </a:p>
      </dgm:t>
    </dgm:pt>
    <dgm:pt modelId="{729CDE1C-ECC8-49C3-B910-1B7396D52764}" type="parTrans" cxnId="{4D34C7FE-8818-4145-8EE8-77066059FEE9}">
      <dgm:prSet/>
      <dgm:spPr/>
      <dgm:t>
        <a:bodyPr/>
        <a:lstStyle/>
        <a:p>
          <a:endParaRPr lang="tr-TR"/>
        </a:p>
      </dgm:t>
    </dgm:pt>
    <dgm:pt modelId="{A3F9B761-5734-4338-AB86-F50FC4E33238}" type="sibTrans" cxnId="{4D34C7FE-8818-4145-8EE8-77066059FEE9}">
      <dgm:prSet/>
      <dgm:spPr/>
      <dgm:t>
        <a:bodyPr/>
        <a:lstStyle/>
        <a:p>
          <a:endParaRPr lang="tr-TR"/>
        </a:p>
      </dgm:t>
    </dgm:pt>
    <dgm:pt modelId="{3C95E890-06D0-4DB7-9D89-D78050C0F050}">
      <dgm:prSet phldrT="[Metin]"/>
      <dgm:spPr/>
      <dgm:t>
        <a:bodyPr/>
        <a:lstStyle/>
        <a:p>
          <a:r>
            <a:rPr lang="tr-TR" dirty="0"/>
            <a:t>Merkezde HD  </a:t>
          </a:r>
        </a:p>
      </dgm:t>
    </dgm:pt>
    <dgm:pt modelId="{BBA98516-E105-4898-835E-AC67D8CA41A1}" type="parTrans" cxnId="{34F879E6-0D39-4CDA-AB20-BA19FCF87592}">
      <dgm:prSet/>
      <dgm:spPr/>
      <dgm:t>
        <a:bodyPr/>
        <a:lstStyle/>
        <a:p>
          <a:endParaRPr lang="tr-TR"/>
        </a:p>
      </dgm:t>
    </dgm:pt>
    <dgm:pt modelId="{AFEBCCB6-5489-4025-842A-AF687CCDE5CA}" type="sibTrans" cxnId="{34F879E6-0D39-4CDA-AB20-BA19FCF87592}">
      <dgm:prSet/>
      <dgm:spPr/>
      <dgm:t>
        <a:bodyPr/>
        <a:lstStyle/>
        <a:p>
          <a:endParaRPr lang="tr-TR"/>
        </a:p>
      </dgm:t>
    </dgm:pt>
    <dgm:pt modelId="{721899BE-F4BF-48B3-B94E-7684FDFC63D7}">
      <dgm:prSet phldrT="[Metin]"/>
      <dgm:spPr/>
      <dgm:t>
        <a:bodyPr/>
        <a:lstStyle/>
        <a:p>
          <a:r>
            <a:rPr lang="tr-TR" dirty="0"/>
            <a:t>Evde HD</a:t>
          </a:r>
        </a:p>
      </dgm:t>
    </dgm:pt>
    <dgm:pt modelId="{D0DD16CC-AC40-4833-B3BF-AF5CA36655F5}" type="sibTrans" cxnId="{53B27C9F-5837-491D-B507-2100B5FBAE4D}">
      <dgm:prSet/>
      <dgm:spPr/>
      <dgm:t>
        <a:bodyPr/>
        <a:lstStyle/>
        <a:p>
          <a:endParaRPr lang="tr-TR"/>
        </a:p>
      </dgm:t>
    </dgm:pt>
    <dgm:pt modelId="{DDA98D7B-1AF0-46C5-A588-E9D2C5A345DE}" type="parTrans" cxnId="{53B27C9F-5837-491D-B507-2100B5FBAE4D}">
      <dgm:prSet/>
      <dgm:spPr/>
      <dgm:t>
        <a:bodyPr/>
        <a:lstStyle/>
        <a:p>
          <a:endParaRPr lang="tr-TR"/>
        </a:p>
      </dgm:t>
    </dgm:pt>
    <dgm:pt modelId="{025A179E-CE3C-46EA-B349-9D39F6DACBE7}" type="pres">
      <dgm:prSet presAssocID="{F40A461D-C789-4C32-910D-AB4E3BA0AA3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DC99B96-FE2F-4118-A95F-FDCC6EA1FFCA}" type="pres">
      <dgm:prSet presAssocID="{B7C8E843-8D56-4C04-B749-4EAB6FEFD8DE}" presName="root1" presStyleCnt="0"/>
      <dgm:spPr/>
    </dgm:pt>
    <dgm:pt modelId="{CA2E6B41-FD05-4F4E-AA19-1F4FF7D68902}" type="pres">
      <dgm:prSet presAssocID="{B7C8E843-8D56-4C04-B749-4EAB6FEFD8DE}" presName="LevelOneTextNode" presStyleLbl="node0" presStyleIdx="0" presStyleCnt="3" custScaleX="49721" custScaleY="104622" custLinFactNeighborX="-28064" custLinFactNeighborY="8726">
        <dgm:presLayoutVars>
          <dgm:chPref val="3"/>
        </dgm:presLayoutVars>
      </dgm:prSet>
      <dgm:spPr/>
    </dgm:pt>
    <dgm:pt modelId="{5F8BBD1B-9E2E-4030-85C9-B63C295EA5AF}" type="pres">
      <dgm:prSet presAssocID="{B7C8E843-8D56-4C04-B749-4EAB6FEFD8DE}" presName="level2hierChild" presStyleCnt="0"/>
      <dgm:spPr/>
    </dgm:pt>
    <dgm:pt modelId="{B4AC88A4-557B-4AAA-9C3F-0D6B07BD0881}" type="pres">
      <dgm:prSet presAssocID="{1421C449-E928-47A4-A3BB-380054B5A4C1}" presName="conn2-1" presStyleLbl="parChTrans1D2" presStyleIdx="0" presStyleCnt="2"/>
      <dgm:spPr/>
    </dgm:pt>
    <dgm:pt modelId="{0C98FE88-0B56-4944-96A7-944E5204B2D1}" type="pres">
      <dgm:prSet presAssocID="{1421C449-E928-47A4-A3BB-380054B5A4C1}" presName="connTx" presStyleLbl="parChTrans1D2" presStyleIdx="0" presStyleCnt="2"/>
      <dgm:spPr/>
    </dgm:pt>
    <dgm:pt modelId="{728A37B6-9AD5-4DC0-8F29-9D2030949311}" type="pres">
      <dgm:prSet presAssocID="{5DB2B97E-FC7F-45AB-BD5F-BFD9896EDE42}" presName="root2" presStyleCnt="0"/>
      <dgm:spPr/>
    </dgm:pt>
    <dgm:pt modelId="{E4FE7084-D445-4DAA-9D94-7D724A828A93}" type="pres">
      <dgm:prSet presAssocID="{5DB2B97E-FC7F-45AB-BD5F-BFD9896EDE42}" presName="LevelTwoTextNode" presStyleLbl="node2" presStyleIdx="0" presStyleCnt="2" custScaleX="40507" custScaleY="74673" custLinFactNeighborX="-52771" custLinFactNeighborY="5005">
        <dgm:presLayoutVars>
          <dgm:chPref val="3"/>
        </dgm:presLayoutVars>
      </dgm:prSet>
      <dgm:spPr/>
    </dgm:pt>
    <dgm:pt modelId="{D1FB463E-164A-4639-8829-433B280EC2F7}" type="pres">
      <dgm:prSet presAssocID="{5DB2B97E-FC7F-45AB-BD5F-BFD9896EDE42}" presName="level3hierChild" presStyleCnt="0"/>
      <dgm:spPr/>
    </dgm:pt>
    <dgm:pt modelId="{C70E26AB-A6A3-4910-8EFA-1EEAC8704682}" type="pres">
      <dgm:prSet presAssocID="{0AEA2F35-CB72-416F-8B6D-23CAD9CAF7DD}" presName="conn2-1" presStyleLbl="parChTrans1D3" presStyleIdx="0" presStyleCnt="2"/>
      <dgm:spPr/>
    </dgm:pt>
    <dgm:pt modelId="{D245D395-9A2E-42B4-9069-E6865026634B}" type="pres">
      <dgm:prSet presAssocID="{0AEA2F35-CB72-416F-8B6D-23CAD9CAF7DD}" presName="connTx" presStyleLbl="parChTrans1D3" presStyleIdx="0" presStyleCnt="2"/>
      <dgm:spPr/>
    </dgm:pt>
    <dgm:pt modelId="{52BF0B5F-FE13-4FFF-952C-0DD096C19A4F}" type="pres">
      <dgm:prSet presAssocID="{0E0605D9-75E8-45CD-9610-6EE6DCBA3A5D}" presName="root2" presStyleCnt="0"/>
      <dgm:spPr/>
    </dgm:pt>
    <dgm:pt modelId="{D8887C66-7B5E-416B-A6AB-652356D3FA8A}" type="pres">
      <dgm:prSet presAssocID="{0E0605D9-75E8-45CD-9610-6EE6DCBA3A5D}" presName="LevelTwoTextNode" presStyleLbl="node3" presStyleIdx="0" presStyleCnt="2" custScaleX="45920" custScaleY="70448" custLinFactNeighborX="-62551" custLinFactNeighborY="9083">
        <dgm:presLayoutVars>
          <dgm:chPref val="3"/>
        </dgm:presLayoutVars>
      </dgm:prSet>
      <dgm:spPr/>
    </dgm:pt>
    <dgm:pt modelId="{7C52278A-E003-45C5-9857-018E2DF53EA5}" type="pres">
      <dgm:prSet presAssocID="{0E0605D9-75E8-45CD-9610-6EE6DCBA3A5D}" presName="level3hierChild" presStyleCnt="0"/>
      <dgm:spPr/>
    </dgm:pt>
    <dgm:pt modelId="{35DFE4D1-0412-442D-B34C-37B3F7656A69}" type="pres">
      <dgm:prSet presAssocID="{D909FEBA-5698-427C-AE09-F72A9DF1B9F5}" presName="conn2-1" presStyleLbl="parChTrans1D3" presStyleIdx="1" presStyleCnt="2"/>
      <dgm:spPr/>
    </dgm:pt>
    <dgm:pt modelId="{AFE8AA69-BD27-48DD-8BD2-05DD698FF97A}" type="pres">
      <dgm:prSet presAssocID="{D909FEBA-5698-427C-AE09-F72A9DF1B9F5}" presName="connTx" presStyleLbl="parChTrans1D3" presStyleIdx="1" presStyleCnt="2"/>
      <dgm:spPr/>
    </dgm:pt>
    <dgm:pt modelId="{D9D818CC-ACFC-49D8-8FAA-68D85ECB5293}" type="pres">
      <dgm:prSet presAssocID="{539923CC-7F62-4CB5-B75D-B4A56E6A1735}" presName="root2" presStyleCnt="0"/>
      <dgm:spPr/>
    </dgm:pt>
    <dgm:pt modelId="{7C2F5E6A-194D-4CC7-B673-DC7AEA8A2DCD}" type="pres">
      <dgm:prSet presAssocID="{539923CC-7F62-4CB5-B75D-B4A56E6A1735}" presName="LevelTwoTextNode" presStyleLbl="node3" presStyleIdx="1" presStyleCnt="2" custScaleX="42486" custScaleY="76234" custLinFactNeighborX="-62551" custLinFactNeighborY="28206">
        <dgm:presLayoutVars>
          <dgm:chPref val="3"/>
        </dgm:presLayoutVars>
      </dgm:prSet>
      <dgm:spPr/>
    </dgm:pt>
    <dgm:pt modelId="{4287B319-B6C3-489D-A49C-CB140E99EFE8}" type="pres">
      <dgm:prSet presAssocID="{539923CC-7F62-4CB5-B75D-B4A56E6A1735}" presName="level3hierChild" presStyleCnt="0"/>
      <dgm:spPr/>
    </dgm:pt>
    <dgm:pt modelId="{6AB271B8-1DF5-48B7-92AB-3E7658D24606}" type="pres">
      <dgm:prSet presAssocID="{729CDE1C-ECC8-49C3-B910-1B7396D52764}" presName="conn2-1" presStyleLbl="parChTrans1D2" presStyleIdx="1" presStyleCnt="2"/>
      <dgm:spPr/>
    </dgm:pt>
    <dgm:pt modelId="{B35BC059-4FE7-4F87-A144-7F6125D95C5D}" type="pres">
      <dgm:prSet presAssocID="{729CDE1C-ECC8-49C3-B910-1B7396D52764}" presName="connTx" presStyleLbl="parChTrans1D2" presStyleIdx="1" presStyleCnt="2"/>
      <dgm:spPr/>
    </dgm:pt>
    <dgm:pt modelId="{4AA50D77-9FE8-44F1-8265-B7EE2CA1321C}" type="pres">
      <dgm:prSet presAssocID="{0FA208FA-CE06-4945-A5AD-C804AEBA1F27}" presName="root2" presStyleCnt="0"/>
      <dgm:spPr/>
    </dgm:pt>
    <dgm:pt modelId="{BD2709B8-E207-4506-8980-C6FF82B3CCBA}" type="pres">
      <dgm:prSet presAssocID="{0FA208FA-CE06-4945-A5AD-C804AEBA1F27}" presName="LevelTwoTextNode" presStyleLbl="node2" presStyleIdx="1" presStyleCnt="2" custScaleX="42515" custScaleY="69206" custLinFactNeighborX="-52771" custLinFactNeighborY="1023">
        <dgm:presLayoutVars>
          <dgm:chPref val="3"/>
        </dgm:presLayoutVars>
      </dgm:prSet>
      <dgm:spPr/>
    </dgm:pt>
    <dgm:pt modelId="{A89BF12D-4A2E-4A35-9A41-DE5011B6BAB4}" type="pres">
      <dgm:prSet presAssocID="{0FA208FA-CE06-4945-A5AD-C804AEBA1F27}" presName="level3hierChild" presStyleCnt="0"/>
      <dgm:spPr/>
    </dgm:pt>
    <dgm:pt modelId="{D96C2DAF-218D-4625-8E66-72875A67FBC1}" type="pres">
      <dgm:prSet presAssocID="{3C95E890-06D0-4DB7-9D89-D78050C0F050}" presName="root1" presStyleCnt="0"/>
      <dgm:spPr/>
    </dgm:pt>
    <dgm:pt modelId="{46ADCBAD-9A5B-4A72-9561-C2FD077F0C0B}" type="pres">
      <dgm:prSet presAssocID="{3C95E890-06D0-4DB7-9D89-D78050C0F050}" presName="LevelOneTextNode" presStyleLbl="node0" presStyleIdx="1" presStyleCnt="3" custScaleX="57194" custScaleY="40922" custLinFactX="69056" custLinFactY="-85718" custLinFactNeighborX="100000" custLinFactNeighborY="-100000">
        <dgm:presLayoutVars>
          <dgm:chPref val="3"/>
        </dgm:presLayoutVars>
      </dgm:prSet>
      <dgm:spPr/>
    </dgm:pt>
    <dgm:pt modelId="{F18531CC-AF44-40A3-97CB-2603D55257CA}" type="pres">
      <dgm:prSet presAssocID="{3C95E890-06D0-4DB7-9D89-D78050C0F050}" presName="level2hierChild" presStyleCnt="0"/>
      <dgm:spPr/>
    </dgm:pt>
    <dgm:pt modelId="{DC801818-81B9-4B63-8B08-4822083932DF}" type="pres">
      <dgm:prSet presAssocID="{721899BE-F4BF-48B3-B94E-7684FDFC63D7}" presName="root1" presStyleCnt="0"/>
      <dgm:spPr/>
    </dgm:pt>
    <dgm:pt modelId="{6157B952-1C1C-4DB4-A5DD-C94FD170BF5B}" type="pres">
      <dgm:prSet presAssocID="{721899BE-F4BF-48B3-B94E-7684FDFC63D7}" presName="LevelOneTextNode" presStyleLbl="node0" presStyleIdx="2" presStyleCnt="3" custScaleX="56243" custScaleY="40237" custLinFactX="69056" custLinFactY="-82535" custLinFactNeighborX="100000" custLinFactNeighborY="-100000">
        <dgm:presLayoutVars>
          <dgm:chPref val="3"/>
        </dgm:presLayoutVars>
      </dgm:prSet>
      <dgm:spPr/>
    </dgm:pt>
    <dgm:pt modelId="{EABE1665-834C-436B-819F-F75EABA99D7A}" type="pres">
      <dgm:prSet presAssocID="{721899BE-F4BF-48B3-B94E-7684FDFC63D7}" presName="level2hierChild" presStyleCnt="0"/>
      <dgm:spPr/>
    </dgm:pt>
  </dgm:ptLst>
  <dgm:cxnLst>
    <dgm:cxn modelId="{8D062703-9785-453B-A953-CDB8A6133637}" type="presOf" srcId="{3C95E890-06D0-4DB7-9D89-D78050C0F050}" destId="{46ADCBAD-9A5B-4A72-9561-C2FD077F0C0B}" srcOrd="0" destOrd="0" presId="urn:microsoft.com/office/officeart/2005/8/layout/hierarchy2"/>
    <dgm:cxn modelId="{B6F6990C-839B-46C8-838F-429ABFD90506}" srcId="{F40A461D-C789-4C32-910D-AB4E3BA0AA3A}" destId="{B7C8E843-8D56-4C04-B749-4EAB6FEFD8DE}" srcOrd="0" destOrd="0" parTransId="{32E3543D-56D6-4172-8F98-25EC97630818}" sibTransId="{23FA88EE-CB5E-40FF-A4A9-7030228BECB9}"/>
    <dgm:cxn modelId="{00951818-CB1D-460E-9CBA-5B3E0E897CA4}" type="presOf" srcId="{D909FEBA-5698-427C-AE09-F72A9DF1B9F5}" destId="{AFE8AA69-BD27-48DD-8BD2-05DD698FF97A}" srcOrd="1" destOrd="0" presId="urn:microsoft.com/office/officeart/2005/8/layout/hierarchy2"/>
    <dgm:cxn modelId="{2116A820-BA39-45F3-8C73-107E4711DE81}" type="presOf" srcId="{729CDE1C-ECC8-49C3-B910-1B7396D52764}" destId="{6AB271B8-1DF5-48B7-92AB-3E7658D24606}" srcOrd="0" destOrd="0" presId="urn:microsoft.com/office/officeart/2005/8/layout/hierarchy2"/>
    <dgm:cxn modelId="{D6DC3726-7C64-4D26-903E-8339C0BED34A}" type="presOf" srcId="{721899BE-F4BF-48B3-B94E-7684FDFC63D7}" destId="{6157B952-1C1C-4DB4-A5DD-C94FD170BF5B}" srcOrd="0" destOrd="0" presId="urn:microsoft.com/office/officeart/2005/8/layout/hierarchy2"/>
    <dgm:cxn modelId="{0577E82D-D76E-4CED-8490-4098F4A26EF2}" type="presOf" srcId="{1421C449-E928-47A4-A3BB-380054B5A4C1}" destId="{B4AC88A4-557B-4AAA-9C3F-0D6B07BD0881}" srcOrd="0" destOrd="0" presId="urn:microsoft.com/office/officeart/2005/8/layout/hierarchy2"/>
    <dgm:cxn modelId="{87DDF835-D058-47F4-AFCC-DBC6B2AF3092}" type="presOf" srcId="{0AEA2F35-CB72-416F-8B6D-23CAD9CAF7DD}" destId="{D245D395-9A2E-42B4-9069-E6865026634B}" srcOrd="1" destOrd="0" presId="urn:microsoft.com/office/officeart/2005/8/layout/hierarchy2"/>
    <dgm:cxn modelId="{ECA78163-05A6-4C08-B75D-B95BD2D7D798}" type="presOf" srcId="{539923CC-7F62-4CB5-B75D-B4A56E6A1735}" destId="{7C2F5E6A-194D-4CC7-B673-DC7AEA8A2DCD}" srcOrd="0" destOrd="0" presId="urn:microsoft.com/office/officeart/2005/8/layout/hierarchy2"/>
    <dgm:cxn modelId="{38826548-6EB7-409E-B8FA-2A32BD745233}" type="presOf" srcId="{0AEA2F35-CB72-416F-8B6D-23CAD9CAF7DD}" destId="{C70E26AB-A6A3-4910-8EFA-1EEAC8704682}" srcOrd="0" destOrd="0" presId="urn:microsoft.com/office/officeart/2005/8/layout/hierarchy2"/>
    <dgm:cxn modelId="{4B041649-6A7B-441C-A78D-C5B67EE460BF}" type="presOf" srcId="{0E0605D9-75E8-45CD-9610-6EE6DCBA3A5D}" destId="{D8887C66-7B5E-416B-A6AB-652356D3FA8A}" srcOrd="0" destOrd="0" presId="urn:microsoft.com/office/officeart/2005/8/layout/hierarchy2"/>
    <dgm:cxn modelId="{3552777B-1814-4D0B-8B91-DAFF2D6D678B}" srcId="{5DB2B97E-FC7F-45AB-BD5F-BFD9896EDE42}" destId="{539923CC-7F62-4CB5-B75D-B4A56E6A1735}" srcOrd="1" destOrd="0" parTransId="{D909FEBA-5698-427C-AE09-F72A9DF1B9F5}" sibTransId="{59C2663C-8EAB-4BD0-BD1B-0EE8B6CC9653}"/>
    <dgm:cxn modelId="{7D61278E-09D0-422E-BED3-8B3BAE9DFA52}" type="presOf" srcId="{F40A461D-C789-4C32-910D-AB4E3BA0AA3A}" destId="{025A179E-CE3C-46EA-B349-9D39F6DACBE7}" srcOrd="0" destOrd="0" presId="urn:microsoft.com/office/officeart/2005/8/layout/hierarchy2"/>
    <dgm:cxn modelId="{F4D0E99B-7255-4080-8D5E-57BDFC5D424B}" type="presOf" srcId="{5DB2B97E-FC7F-45AB-BD5F-BFD9896EDE42}" destId="{E4FE7084-D445-4DAA-9D94-7D724A828A93}" srcOrd="0" destOrd="0" presId="urn:microsoft.com/office/officeart/2005/8/layout/hierarchy2"/>
    <dgm:cxn modelId="{53B27C9F-5837-491D-B507-2100B5FBAE4D}" srcId="{F40A461D-C789-4C32-910D-AB4E3BA0AA3A}" destId="{721899BE-F4BF-48B3-B94E-7684FDFC63D7}" srcOrd="2" destOrd="0" parTransId="{DDA98D7B-1AF0-46C5-A588-E9D2C5A345DE}" sibTransId="{D0DD16CC-AC40-4833-B3BF-AF5CA36655F5}"/>
    <dgm:cxn modelId="{D54434BF-CD80-4E79-8399-1DEE72A51AA5}" type="presOf" srcId="{D909FEBA-5698-427C-AE09-F72A9DF1B9F5}" destId="{35DFE4D1-0412-442D-B34C-37B3F7656A69}" srcOrd="0" destOrd="0" presId="urn:microsoft.com/office/officeart/2005/8/layout/hierarchy2"/>
    <dgm:cxn modelId="{AFE065C2-A172-4135-BDDB-48FD78EE1AF0}" srcId="{5DB2B97E-FC7F-45AB-BD5F-BFD9896EDE42}" destId="{0E0605D9-75E8-45CD-9610-6EE6DCBA3A5D}" srcOrd="0" destOrd="0" parTransId="{0AEA2F35-CB72-416F-8B6D-23CAD9CAF7DD}" sibTransId="{ABB7EAE7-1877-40A8-9112-B3D3700EF0AF}"/>
    <dgm:cxn modelId="{6CFD1CD2-46A3-4000-92CE-329D06FA21BB}" type="presOf" srcId="{1421C449-E928-47A4-A3BB-380054B5A4C1}" destId="{0C98FE88-0B56-4944-96A7-944E5204B2D1}" srcOrd="1" destOrd="0" presId="urn:microsoft.com/office/officeart/2005/8/layout/hierarchy2"/>
    <dgm:cxn modelId="{B67207DD-2283-4FF4-9079-A9E1567B70FC}" type="presOf" srcId="{B7C8E843-8D56-4C04-B749-4EAB6FEFD8DE}" destId="{CA2E6B41-FD05-4F4E-AA19-1F4FF7D68902}" srcOrd="0" destOrd="0" presId="urn:microsoft.com/office/officeart/2005/8/layout/hierarchy2"/>
    <dgm:cxn modelId="{34F879E6-0D39-4CDA-AB20-BA19FCF87592}" srcId="{F40A461D-C789-4C32-910D-AB4E3BA0AA3A}" destId="{3C95E890-06D0-4DB7-9D89-D78050C0F050}" srcOrd="1" destOrd="0" parTransId="{BBA98516-E105-4898-835E-AC67D8CA41A1}" sibTransId="{AFEBCCB6-5489-4025-842A-AF687CCDE5CA}"/>
    <dgm:cxn modelId="{814A6FEA-96E4-47BC-91F4-287438C8CDB5}" type="presOf" srcId="{0FA208FA-CE06-4945-A5AD-C804AEBA1F27}" destId="{BD2709B8-E207-4506-8980-C6FF82B3CCBA}" srcOrd="0" destOrd="0" presId="urn:microsoft.com/office/officeart/2005/8/layout/hierarchy2"/>
    <dgm:cxn modelId="{E0E7C2EA-68E2-4E60-9F02-95457649F5EA}" srcId="{B7C8E843-8D56-4C04-B749-4EAB6FEFD8DE}" destId="{5DB2B97E-FC7F-45AB-BD5F-BFD9896EDE42}" srcOrd="0" destOrd="0" parTransId="{1421C449-E928-47A4-A3BB-380054B5A4C1}" sibTransId="{76A8EE06-4BF1-4AAB-9201-A8EB7D5A873A}"/>
    <dgm:cxn modelId="{F5C2C5EE-AB2F-4B59-A75A-B687304DFBED}" type="presOf" srcId="{729CDE1C-ECC8-49C3-B910-1B7396D52764}" destId="{B35BC059-4FE7-4F87-A144-7F6125D95C5D}" srcOrd="1" destOrd="0" presId="urn:microsoft.com/office/officeart/2005/8/layout/hierarchy2"/>
    <dgm:cxn modelId="{4D34C7FE-8818-4145-8EE8-77066059FEE9}" srcId="{B7C8E843-8D56-4C04-B749-4EAB6FEFD8DE}" destId="{0FA208FA-CE06-4945-A5AD-C804AEBA1F27}" srcOrd="1" destOrd="0" parTransId="{729CDE1C-ECC8-49C3-B910-1B7396D52764}" sibTransId="{A3F9B761-5734-4338-AB86-F50FC4E33238}"/>
    <dgm:cxn modelId="{5A7FC530-D534-4558-A38E-AC132FEFBEBA}" type="presParOf" srcId="{025A179E-CE3C-46EA-B349-9D39F6DACBE7}" destId="{FDC99B96-FE2F-4118-A95F-FDCC6EA1FFCA}" srcOrd="0" destOrd="0" presId="urn:microsoft.com/office/officeart/2005/8/layout/hierarchy2"/>
    <dgm:cxn modelId="{9448F33B-C39C-4788-9647-363D9BC5F880}" type="presParOf" srcId="{FDC99B96-FE2F-4118-A95F-FDCC6EA1FFCA}" destId="{CA2E6B41-FD05-4F4E-AA19-1F4FF7D68902}" srcOrd="0" destOrd="0" presId="urn:microsoft.com/office/officeart/2005/8/layout/hierarchy2"/>
    <dgm:cxn modelId="{A76D9CAE-8ABD-4943-A01F-CAEFFA0C7D0D}" type="presParOf" srcId="{FDC99B96-FE2F-4118-A95F-FDCC6EA1FFCA}" destId="{5F8BBD1B-9E2E-4030-85C9-B63C295EA5AF}" srcOrd="1" destOrd="0" presId="urn:microsoft.com/office/officeart/2005/8/layout/hierarchy2"/>
    <dgm:cxn modelId="{9C80EC0B-D5EB-4F1C-99D3-1A9A44594F62}" type="presParOf" srcId="{5F8BBD1B-9E2E-4030-85C9-B63C295EA5AF}" destId="{B4AC88A4-557B-4AAA-9C3F-0D6B07BD0881}" srcOrd="0" destOrd="0" presId="urn:microsoft.com/office/officeart/2005/8/layout/hierarchy2"/>
    <dgm:cxn modelId="{99468391-938A-4F79-8522-46CFB56D33D8}" type="presParOf" srcId="{B4AC88A4-557B-4AAA-9C3F-0D6B07BD0881}" destId="{0C98FE88-0B56-4944-96A7-944E5204B2D1}" srcOrd="0" destOrd="0" presId="urn:microsoft.com/office/officeart/2005/8/layout/hierarchy2"/>
    <dgm:cxn modelId="{41F21251-B907-46B8-9502-D37FEAED1F45}" type="presParOf" srcId="{5F8BBD1B-9E2E-4030-85C9-B63C295EA5AF}" destId="{728A37B6-9AD5-4DC0-8F29-9D2030949311}" srcOrd="1" destOrd="0" presId="urn:microsoft.com/office/officeart/2005/8/layout/hierarchy2"/>
    <dgm:cxn modelId="{347C60D0-ED73-42C4-A405-4BCBE84EF297}" type="presParOf" srcId="{728A37B6-9AD5-4DC0-8F29-9D2030949311}" destId="{E4FE7084-D445-4DAA-9D94-7D724A828A93}" srcOrd="0" destOrd="0" presId="urn:microsoft.com/office/officeart/2005/8/layout/hierarchy2"/>
    <dgm:cxn modelId="{ABA933A2-840E-465A-B0F0-1D0A105314BD}" type="presParOf" srcId="{728A37B6-9AD5-4DC0-8F29-9D2030949311}" destId="{D1FB463E-164A-4639-8829-433B280EC2F7}" srcOrd="1" destOrd="0" presId="urn:microsoft.com/office/officeart/2005/8/layout/hierarchy2"/>
    <dgm:cxn modelId="{9E36B5E4-41A6-4FF3-9B79-49FA6654E076}" type="presParOf" srcId="{D1FB463E-164A-4639-8829-433B280EC2F7}" destId="{C70E26AB-A6A3-4910-8EFA-1EEAC8704682}" srcOrd="0" destOrd="0" presId="urn:microsoft.com/office/officeart/2005/8/layout/hierarchy2"/>
    <dgm:cxn modelId="{265C5A47-360D-4F40-8725-1179DCB9F042}" type="presParOf" srcId="{C70E26AB-A6A3-4910-8EFA-1EEAC8704682}" destId="{D245D395-9A2E-42B4-9069-E6865026634B}" srcOrd="0" destOrd="0" presId="urn:microsoft.com/office/officeart/2005/8/layout/hierarchy2"/>
    <dgm:cxn modelId="{724FCC46-8042-47F4-BFCF-E376C87B1BE1}" type="presParOf" srcId="{D1FB463E-164A-4639-8829-433B280EC2F7}" destId="{52BF0B5F-FE13-4FFF-952C-0DD096C19A4F}" srcOrd="1" destOrd="0" presId="urn:microsoft.com/office/officeart/2005/8/layout/hierarchy2"/>
    <dgm:cxn modelId="{0E52E69C-B140-41F4-9AEC-5AA2A95F3DCD}" type="presParOf" srcId="{52BF0B5F-FE13-4FFF-952C-0DD096C19A4F}" destId="{D8887C66-7B5E-416B-A6AB-652356D3FA8A}" srcOrd="0" destOrd="0" presId="urn:microsoft.com/office/officeart/2005/8/layout/hierarchy2"/>
    <dgm:cxn modelId="{48C60CD2-7E61-46A9-8CB0-08AE2BFA777C}" type="presParOf" srcId="{52BF0B5F-FE13-4FFF-952C-0DD096C19A4F}" destId="{7C52278A-E003-45C5-9857-018E2DF53EA5}" srcOrd="1" destOrd="0" presId="urn:microsoft.com/office/officeart/2005/8/layout/hierarchy2"/>
    <dgm:cxn modelId="{A63EDD1A-5F4E-48A9-B17C-4A0118242813}" type="presParOf" srcId="{D1FB463E-164A-4639-8829-433B280EC2F7}" destId="{35DFE4D1-0412-442D-B34C-37B3F7656A69}" srcOrd="2" destOrd="0" presId="urn:microsoft.com/office/officeart/2005/8/layout/hierarchy2"/>
    <dgm:cxn modelId="{A3872AF6-1ED0-4441-98DE-ED1524F5B771}" type="presParOf" srcId="{35DFE4D1-0412-442D-B34C-37B3F7656A69}" destId="{AFE8AA69-BD27-48DD-8BD2-05DD698FF97A}" srcOrd="0" destOrd="0" presId="urn:microsoft.com/office/officeart/2005/8/layout/hierarchy2"/>
    <dgm:cxn modelId="{C3C6C227-502F-4CEA-861E-5423474AC48C}" type="presParOf" srcId="{D1FB463E-164A-4639-8829-433B280EC2F7}" destId="{D9D818CC-ACFC-49D8-8FAA-68D85ECB5293}" srcOrd="3" destOrd="0" presId="urn:microsoft.com/office/officeart/2005/8/layout/hierarchy2"/>
    <dgm:cxn modelId="{8C120EDC-4CAE-4A9F-9F15-E58B243F8C70}" type="presParOf" srcId="{D9D818CC-ACFC-49D8-8FAA-68D85ECB5293}" destId="{7C2F5E6A-194D-4CC7-B673-DC7AEA8A2DCD}" srcOrd="0" destOrd="0" presId="urn:microsoft.com/office/officeart/2005/8/layout/hierarchy2"/>
    <dgm:cxn modelId="{933E12D1-F170-4EAF-8653-FEF7E27E78EB}" type="presParOf" srcId="{D9D818CC-ACFC-49D8-8FAA-68D85ECB5293}" destId="{4287B319-B6C3-489D-A49C-CB140E99EFE8}" srcOrd="1" destOrd="0" presId="urn:microsoft.com/office/officeart/2005/8/layout/hierarchy2"/>
    <dgm:cxn modelId="{599CA7D6-B590-41B4-BB64-2732A13F99A9}" type="presParOf" srcId="{5F8BBD1B-9E2E-4030-85C9-B63C295EA5AF}" destId="{6AB271B8-1DF5-48B7-92AB-3E7658D24606}" srcOrd="2" destOrd="0" presId="urn:microsoft.com/office/officeart/2005/8/layout/hierarchy2"/>
    <dgm:cxn modelId="{96CC54B2-75B5-432E-8558-BF71090DB0D4}" type="presParOf" srcId="{6AB271B8-1DF5-48B7-92AB-3E7658D24606}" destId="{B35BC059-4FE7-4F87-A144-7F6125D95C5D}" srcOrd="0" destOrd="0" presId="urn:microsoft.com/office/officeart/2005/8/layout/hierarchy2"/>
    <dgm:cxn modelId="{CF303586-8A54-4E70-A77E-F8E10EFFDC48}" type="presParOf" srcId="{5F8BBD1B-9E2E-4030-85C9-B63C295EA5AF}" destId="{4AA50D77-9FE8-44F1-8265-B7EE2CA1321C}" srcOrd="3" destOrd="0" presId="urn:microsoft.com/office/officeart/2005/8/layout/hierarchy2"/>
    <dgm:cxn modelId="{996EA38B-7225-4A0F-8831-E8A39D41B502}" type="presParOf" srcId="{4AA50D77-9FE8-44F1-8265-B7EE2CA1321C}" destId="{BD2709B8-E207-4506-8980-C6FF82B3CCBA}" srcOrd="0" destOrd="0" presId="urn:microsoft.com/office/officeart/2005/8/layout/hierarchy2"/>
    <dgm:cxn modelId="{6004094E-C00F-4880-BA94-4645A5A8D82E}" type="presParOf" srcId="{4AA50D77-9FE8-44F1-8265-B7EE2CA1321C}" destId="{A89BF12D-4A2E-4A35-9A41-DE5011B6BAB4}" srcOrd="1" destOrd="0" presId="urn:microsoft.com/office/officeart/2005/8/layout/hierarchy2"/>
    <dgm:cxn modelId="{84AE7490-5216-4920-892A-6D6E50C657E6}" type="presParOf" srcId="{025A179E-CE3C-46EA-B349-9D39F6DACBE7}" destId="{D96C2DAF-218D-4625-8E66-72875A67FBC1}" srcOrd="1" destOrd="0" presId="urn:microsoft.com/office/officeart/2005/8/layout/hierarchy2"/>
    <dgm:cxn modelId="{F5F053B8-40EF-4841-9CFC-9962574A2367}" type="presParOf" srcId="{D96C2DAF-218D-4625-8E66-72875A67FBC1}" destId="{46ADCBAD-9A5B-4A72-9561-C2FD077F0C0B}" srcOrd="0" destOrd="0" presId="urn:microsoft.com/office/officeart/2005/8/layout/hierarchy2"/>
    <dgm:cxn modelId="{32CE9EF0-E08D-45B8-86A8-0F40C6F0E496}" type="presParOf" srcId="{D96C2DAF-218D-4625-8E66-72875A67FBC1}" destId="{F18531CC-AF44-40A3-97CB-2603D55257CA}" srcOrd="1" destOrd="0" presId="urn:microsoft.com/office/officeart/2005/8/layout/hierarchy2"/>
    <dgm:cxn modelId="{EA0E4398-7562-4456-956C-330003F4D888}" type="presParOf" srcId="{025A179E-CE3C-46EA-B349-9D39F6DACBE7}" destId="{DC801818-81B9-4B63-8B08-4822083932DF}" srcOrd="2" destOrd="0" presId="urn:microsoft.com/office/officeart/2005/8/layout/hierarchy2"/>
    <dgm:cxn modelId="{EEC1DE5A-A3A0-4E38-9D73-6BA516BEA42B}" type="presParOf" srcId="{DC801818-81B9-4B63-8B08-4822083932DF}" destId="{6157B952-1C1C-4DB4-A5DD-C94FD170BF5B}" srcOrd="0" destOrd="0" presId="urn:microsoft.com/office/officeart/2005/8/layout/hierarchy2"/>
    <dgm:cxn modelId="{4B77DB90-C9D2-4B47-80FB-902104EA7600}" type="presParOf" srcId="{DC801818-81B9-4B63-8B08-4822083932DF}" destId="{EABE1665-834C-436B-819F-F75EABA99D7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2009E8-3C7A-4150-A9EA-F55F4E1D0E0D}" type="doc">
      <dgm:prSet loTypeId="urn:microsoft.com/office/officeart/2005/8/layout/hList2" loCatId="list" qsTypeId="urn:microsoft.com/office/officeart/2005/8/quickstyle/3d4" qsCatId="3D" csTypeId="urn:microsoft.com/office/officeart/2005/8/colors/accent1_2" csCatId="accent1" phldr="1"/>
      <dgm:spPr/>
    </dgm:pt>
    <dgm:pt modelId="{1D569444-771E-44C1-BFFF-D484BF91D681}">
      <dgm:prSet phldrT="[Metin]"/>
      <dgm:spPr/>
      <dgm:t>
        <a:bodyPr/>
        <a:lstStyle/>
        <a:p>
          <a:r>
            <a:rPr lang="tr-TR" dirty="0"/>
            <a:t>DİYALİZAT</a:t>
          </a:r>
        </a:p>
      </dgm:t>
    </dgm:pt>
    <dgm:pt modelId="{E7BDBFAB-6CDC-4D98-B368-EBE138F45B29}" type="parTrans" cxnId="{78566F03-0876-4A72-85BF-6790EC37CB97}">
      <dgm:prSet/>
      <dgm:spPr/>
      <dgm:t>
        <a:bodyPr/>
        <a:lstStyle/>
        <a:p>
          <a:endParaRPr lang="tr-TR"/>
        </a:p>
      </dgm:t>
    </dgm:pt>
    <dgm:pt modelId="{E15E511B-1899-4DED-A83E-6AB9DAF99056}" type="sibTrans" cxnId="{78566F03-0876-4A72-85BF-6790EC37CB97}">
      <dgm:prSet/>
      <dgm:spPr/>
      <dgm:t>
        <a:bodyPr/>
        <a:lstStyle/>
        <a:p>
          <a:endParaRPr lang="tr-TR"/>
        </a:p>
      </dgm:t>
    </dgm:pt>
    <dgm:pt modelId="{D86D3313-68FC-430D-9BA9-6F78F3FF0410}">
      <dgm:prSet phldrT="[Metin]"/>
      <dgm:spPr/>
      <dgm:t>
        <a:bodyPr/>
        <a:lstStyle/>
        <a:p>
          <a:r>
            <a:rPr lang="tr-TR" dirty="0"/>
            <a:t>DİYALİZÖR</a:t>
          </a:r>
        </a:p>
      </dgm:t>
    </dgm:pt>
    <dgm:pt modelId="{AB40916C-A603-49A1-B6E8-C3DCF4ED244D}" type="parTrans" cxnId="{E865F18F-29BC-4E6E-873C-5FBBE36D4EB3}">
      <dgm:prSet/>
      <dgm:spPr/>
      <dgm:t>
        <a:bodyPr/>
        <a:lstStyle/>
        <a:p>
          <a:endParaRPr lang="tr-TR"/>
        </a:p>
      </dgm:t>
    </dgm:pt>
    <dgm:pt modelId="{E896A06A-B69A-43AE-A007-1B8ACD292483}" type="sibTrans" cxnId="{E865F18F-29BC-4E6E-873C-5FBBE36D4EB3}">
      <dgm:prSet/>
      <dgm:spPr/>
      <dgm:t>
        <a:bodyPr/>
        <a:lstStyle/>
        <a:p>
          <a:endParaRPr lang="tr-TR"/>
        </a:p>
      </dgm:t>
    </dgm:pt>
    <dgm:pt modelId="{A67BD791-73F8-4FE4-AE38-F9D5990801C1}">
      <dgm:prSet phldrT="[Metin]"/>
      <dgm:spPr/>
      <dgm:t>
        <a:bodyPr/>
        <a:lstStyle/>
        <a:p>
          <a:r>
            <a:rPr lang="tr-TR" dirty="0"/>
            <a:t>KAN</a:t>
          </a:r>
        </a:p>
      </dgm:t>
    </dgm:pt>
    <dgm:pt modelId="{940AC500-8AAF-42E5-BF1E-E6E2FAF939F2}" type="parTrans" cxnId="{98C7CA51-D6FC-4737-90AE-8059182599ED}">
      <dgm:prSet/>
      <dgm:spPr/>
      <dgm:t>
        <a:bodyPr/>
        <a:lstStyle/>
        <a:p>
          <a:endParaRPr lang="tr-TR"/>
        </a:p>
      </dgm:t>
    </dgm:pt>
    <dgm:pt modelId="{FAED8969-5548-432D-B42D-94DD092845AB}" type="sibTrans" cxnId="{98C7CA51-D6FC-4737-90AE-8059182599ED}">
      <dgm:prSet/>
      <dgm:spPr/>
      <dgm:t>
        <a:bodyPr/>
        <a:lstStyle/>
        <a:p>
          <a:endParaRPr lang="tr-TR"/>
        </a:p>
      </dgm:t>
    </dgm:pt>
    <dgm:pt modelId="{7350E31B-EECD-4ADC-9EC8-30D6BCF96554}" type="pres">
      <dgm:prSet presAssocID="{F22009E8-3C7A-4150-A9EA-F55F4E1D0E0D}" presName="linearFlow" presStyleCnt="0">
        <dgm:presLayoutVars>
          <dgm:dir/>
          <dgm:animLvl val="lvl"/>
          <dgm:resizeHandles/>
        </dgm:presLayoutVars>
      </dgm:prSet>
      <dgm:spPr/>
    </dgm:pt>
    <dgm:pt modelId="{0A63E4E9-8825-477D-9E58-EF19BDAC6E4E}" type="pres">
      <dgm:prSet presAssocID="{1D569444-771E-44C1-BFFF-D484BF91D681}" presName="compositeNode" presStyleCnt="0">
        <dgm:presLayoutVars>
          <dgm:bulletEnabled val="1"/>
        </dgm:presLayoutVars>
      </dgm:prSet>
      <dgm:spPr/>
    </dgm:pt>
    <dgm:pt modelId="{035F1820-485C-4DDA-BBF9-DF0F364A985B}" type="pres">
      <dgm:prSet presAssocID="{1D569444-771E-44C1-BFFF-D484BF91D681}" presName="image" presStyleLbl="fgImgPlace1" presStyleIdx="0" presStyleCnt="3"/>
      <dgm:spPr/>
    </dgm:pt>
    <dgm:pt modelId="{BB6AAD29-9EDE-4715-89FB-F439DD9561BA}" type="pres">
      <dgm:prSet presAssocID="{1D569444-771E-44C1-BFFF-D484BF91D681}" presName="childNode" presStyleLbl="node1" presStyleIdx="0" presStyleCnt="3">
        <dgm:presLayoutVars>
          <dgm:bulletEnabled val="1"/>
        </dgm:presLayoutVars>
      </dgm:prSet>
      <dgm:spPr/>
    </dgm:pt>
    <dgm:pt modelId="{C51013B0-A190-4E7E-AC44-F51555601063}" type="pres">
      <dgm:prSet presAssocID="{1D569444-771E-44C1-BFFF-D484BF91D681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02453ECB-E19A-4A58-9830-F6E1BEFBEDEA}" type="pres">
      <dgm:prSet presAssocID="{E15E511B-1899-4DED-A83E-6AB9DAF99056}" presName="sibTrans" presStyleCnt="0"/>
      <dgm:spPr/>
    </dgm:pt>
    <dgm:pt modelId="{FF3D9FDE-7C20-48A9-A56F-63AB203C313F}" type="pres">
      <dgm:prSet presAssocID="{D86D3313-68FC-430D-9BA9-6F78F3FF0410}" presName="compositeNode" presStyleCnt="0">
        <dgm:presLayoutVars>
          <dgm:bulletEnabled val="1"/>
        </dgm:presLayoutVars>
      </dgm:prSet>
      <dgm:spPr/>
    </dgm:pt>
    <dgm:pt modelId="{FC37385E-FEAC-450E-8B53-756F3034CA29}" type="pres">
      <dgm:prSet presAssocID="{D86D3313-68FC-430D-9BA9-6F78F3FF0410}" presName="image" presStyleLbl="fgImgPlace1" presStyleIdx="1" presStyleCnt="3"/>
      <dgm:spPr/>
    </dgm:pt>
    <dgm:pt modelId="{0F1C26CF-5DEA-400E-80B0-B369D87FD774}" type="pres">
      <dgm:prSet presAssocID="{D86D3313-68FC-430D-9BA9-6F78F3FF0410}" presName="childNode" presStyleLbl="node1" presStyleIdx="1" presStyleCnt="3">
        <dgm:presLayoutVars>
          <dgm:bulletEnabled val="1"/>
        </dgm:presLayoutVars>
      </dgm:prSet>
      <dgm:spPr/>
    </dgm:pt>
    <dgm:pt modelId="{76D9FC24-49BD-4660-831D-94D8D992E1FE}" type="pres">
      <dgm:prSet presAssocID="{D86D3313-68FC-430D-9BA9-6F78F3FF0410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C5C2729A-4A74-4235-AD4B-10CDBA636DD3}" type="pres">
      <dgm:prSet presAssocID="{E896A06A-B69A-43AE-A007-1B8ACD292483}" presName="sibTrans" presStyleCnt="0"/>
      <dgm:spPr/>
    </dgm:pt>
    <dgm:pt modelId="{2B1206C3-9C79-4138-A64D-B7653FAF28EC}" type="pres">
      <dgm:prSet presAssocID="{A67BD791-73F8-4FE4-AE38-F9D5990801C1}" presName="compositeNode" presStyleCnt="0">
        <dgm:presLayoutVars>
          <dgm:bulletEnabled val="1"/>
        </dgm:presLayoutVars>
      </dgm:prSet>
      <dgm:spPr/>
    </dgm:pt>
    <dgm:pt modelId="{6E955734-A115-44C1-95DD-888BFF5CE30A}" type="pres">
      <dgm:prSet presAssocID="{A67BD791-73F8-4FE4-AE38-F9D5990801C1}" presName="image" presStyleLbl="fgImgPlace1" presStyleIdx="2" presStyleCnt="3"/>
      <dgm:spPr/>
    </dgm:pt>
    <dgm:pt modelId="{C38FE3D4-E1AF-4CD5-ACAD-085715121CF1}" type="pres">
      <dgm:prSet presAssocID="{A67BD791-73F8-4FE4-AE38-F9D5990801C1}" presName="childNode" presStyleLbl="node1" presStyleIdx="2" presStyleCnt="3">
        <dgm:presLayoutVars>
          <dgm:bulletEnabled val="1"/>
        </dgm:presLayoutVars>
      </dgm:prSet>
      <dgm:spPr/>
    </dgm:pt>
    <dgm:pt modelId="{D075A3DF-A661-42EB-BE53-A0C27DAC0838}" type="pres">
      <dgm:prSet presAssocID="{A67BD791-73F8-4FE4-AE38-F9D5990801C1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78566F03-0876-4A72-85BF-6790EC37CB97}" srcId="{F22009E8-3C7A-4150-A9EA-F55F4E1D0E0D}" destId="{1D569444-771E-44C1-BFFF-D484BF91D681}" srcOrd="0" destOrd="0" parTransId="{E7BDBFAB-6CDC-4D98-B368-EBE138F45B29}" sibTransId="{E15E511B-1899-4DED-A83E-6AB9DAF99056}"/>
    <dgm:cxn modelId="{200B5735-0952-410D-A091-9151DEF021C8}" type="presOf" srcId="{A67BD791-73F8-4FE4-AE38-F9D5990801C1}" destId="{D075A3DF-A661-42EB-BE53-A0C27DAC0838}" srcOrd="0" destOrd="0" presId="urn:microsoft.com/office/officeart/2005/8/layout/hList2"/>
    <dgm:cxn modelId="{98C7CA51-D6FC-4737-90AE-8059182599ED}" srcId="{F22009E8-3C7A-4150-A9EA-F55F4E1D0E0D}" destId="{A67BD791-73F8-4FE4-AE38-F9D5990801C1}" srcOrd="2" destOrd="0" parTransId="{940AC500-8AAF-42E5-BF1E-E6E2FAF939F2}" sibTransId="{FAED8969-5548-432D-B42D-94DD092845AB}"/>
    <dgm:cxn modelId="{784E0855-AE79-4005-B634-FC0E15E77476}" type="presOf" srcId="{1D569444-771E-44C1-BFFF-D484BF91D681}" destId="{C51013B0-A190-4E7E-AC44-F51555601063}" srcOrd="0" destOrd="0" presId="urn:microsoft.com/office/officeart/2005/8/layout/hList2"/>
    <dgm:cxn modelId="{288B1A59-ADB5-4E5A-ACE0-BBF68468C79C}" type="presOf" srcId="{D86D3313-68FC-430D-9BA9-6F78F3FF0410}" destId="{76D9FC24-49BD-4660-831D-94D8D992E1FE}" srcOrd="0" destOrd="0" presId="urn:microsoft.com/office/officeart/2005/8/layout/hList2"/>
    <dgm:cxn modelId="{E865F18F-29BC-4E6E-873C-5FBBE36D4EB3}" srcId="{F22009E8-3C7A-4150-A9EA-F55F4E1D0E0D}" destId="{D86D3313-68FC-430D-9BA9-6F78F3FF0410}" srcOrd="1" destOrd="0" parTransId="{AB40916C-A603-49A1-B6E8-C3DCF4ED244D}" sibTransId="{E896A06A-B69A-43AE-A007-1B8ACD292483}"/>
    <dgm:cxn modelId="{CCD545E1-6984-4837-9E27-1AB0E5B1DADE}" type="presOf" srcId="{F22009E8-3C7A-4150-A9EA-F55F4E1D0E0D}" destId="{7350E31B-EECD-4ADC-9EC8-30D6BCF96554}" srcOrd="0" destOrd="0" presId="urn:microsoft.com/office/officeart/2005/8/layout/hList2"/>
    <dgm:cxn modelId="{3F319AAF-BB0E-4BDD-B210-3C0E0FCBC709}" type="presParOf" srcId="{7350E31B-EECD-4ADC-9EC8-30D6BCF96554}" destId="{0A63E4E9-8825-477D-9E58-EF19BDAC6E4E}" srcOrd="0" destOrd="0" presId="urn:microsoft.com/office/officeart/2005/8/layout/hList2"/>
    <dgm:cxn modelId="{1A425B44-6CB5-443E-A64C-01698E42ACE0}" type="presParOf" srcId="{0A63E4E9-8825-477D-9E58-EF19BDAC6E4E}" destId="{035F1820-485C-4DDA-BBF9-DF0F364A985B}" srcOrd="0" destOrd="0" presId="urn:microsoft.com/office/officeart/2005/8/layout/hList2"/>
    <dgm:cxn modelId="{A1F781E2-C271-49AA-9CE8-C98A977215FB}" type="presParOf" srcId="{0A63E4E9-8825-477D-9E58-EF19BDAC6E4E}" destId="{BB6AAD29-9EDE-4715-89FB-F439DD9561BA}" srcOrd="1" destOrd="0" presId="urn:microsoft.com/office/officeart/2005/8/layout/hList2"/>
    <dgm:cxn modelId="{65FB9D38-CD12-4D15-84CA-C734EB92AEDE}" type="presParOf" srcId="{0A63E4E9-8825-477D-9E58-EF19BDAC6E4E}" destId="{C51013B0-A190-4E7E-AC44-F51555601063}" srcOrd="2" destOrd="0" presId="urn:microsoft.com/office/officeart/2005/8/layout/hList2"/>
    <dgm:cxn modelId="{C3520CD6-7857-4987-8488-470CE720CBB3}" type="presParOf" srcId="{7350E31B-EECD-4ADC-9EC8-30D6BCF96554}" destId="{02453ECB-E19A-4A58-9830-F6E1BEFBEDEA}" srcOrd="1" destOrd="0" presId="urn:microsoft.com/office/officeart/2005/8/layout/hList2"/>
    <dgm:cxn modelId="{7D42D7CF-851C-4D13-BBC3-C2AC86910E8C}" type="presParOf" srcId="{7350E31B-EECD-4ADC-9EC8-30D6BCF96554}" destId="{FF3D9FDE-7C20-48A9-A56F-63AB203C313F}" srcOrd="2" destOrd="0" presId="urn:microsoft.com/office/officeart/2005/8/layout/hList2"/>
    <dgm:cxn modelId="{DADE4708-C79F-415C-9745-77B2011D4FDF}" type="presParOf" srcId="{FF3D9FDE-7C20-48A9-A56F-63AB203C313F}" destId="{FC37385E-FEAC-450E-8B53-756F3034CA29}" srcOrd="0" destOrd="0" presId="urn:microsoft.com/office/officeart/2005/8/layout/hList2"/>
    <dgm:cxn modelId="{D6563D8F-E626-4018-9656-711BA32100ED}" type="presParOf" srcId="{FF3D9FDE-7C20-48A9-A56F-63AB203C313F}" destId="{0F1C26CF-5DEA-400E-80B0-B369D87FD774}" srcOrd="1" destOrd="0" presId="urn:microsoft.com/office/officeart/2005/8/layout/hList2"/>
    <dgm:cxn modelId="{BEB0FF84-FFCB-48BA-ABE1-F77AB3B71C76}" type="presParOf" srcId="{FF3D9FDE-7C20-48A9-A56F-63AB203C313F}" destId="{76D9FC24-49BD-4660-831D-94D8D992E1FE}" srcOrd="2" destOrd="0" presId="urn:microsoft.com/office/officeart/2005/8/layout/hList2"/>
    <dgm:cxn modelId="{A8B9C1BD-B983-45DE-90E3-169ECC3C4B99}" type="presParOf" srcId="{7350E31B-EECD-4ADC-9EC8-30D6BCF96554}" destId="{C5C2729A-4A74-4235-AD4B-10CDBA636DD3}" srcOrd="3" destOrd="0" presId="urn:microsoft.com/office/officeart/2005/8/layout/hList2"/>
    <dgm:cxn modelId="{528E1AC6-D9A6-4AF4-8483-15BB896704DC}" type="presParOf" srcId="{7350E31B-EECD-4ADC-9EC8-30D6BCF96554}" destId="{2B1206C3-9C79-4138-A64D-B7653FAF28EC}" srcOrd="4" destOrd="0" presId="urn:microsoft.com/office/officeart/2005/8/layout/hList2"/>
    <dgm:cxn modelId="{60784486-88FB-4EE4-A6EA-E18811E83467}" type="presParOf" srcId="{2B1206C3-9C79-4138-A64D-B7653FAF28EC}" destId="{6E955734-A115-44C1-95DD-888BFF5CE30A}" srcOrd="0" destOrd="0" presId="urn:microsoft.com/office/officeart/2005/8/layout/hList2"/>
    <dgm:cxn modelId="{F0DD81F4-4155-4027-ADEE-2AFC70C386C3}" type="presParOf" srcId="{2B1206C3-9C79-4138-A64D-B7653FAF28EC}" destId="{C38FE3D4-E1AF-4CD5-ACAD-085715121CF1}" srcOrd="1" destOrd="0" presId="urn:microsoft.com/office/officeart/2005/8/layout/hList2"/>
    <dgm:cxn modelId="{CB72FBDD-A445-4324-9820-99678F04D23B}" type="presParOf" srcId="{2B1206C3-9C79-4138-A64D-B7653FAF28EC}" destId="{D075A3DF-A661-42EB-BE53-A0C27DAC0838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2E6B41-FD05-4F4E-AA19-1F4FF7D68902}">
      <dsp:nvSpPr>
        <dsp:cNvPr id="0" name=""/>
        <dsp:cNvSpPr/>
      </dsp:nvSpPr>
      <dsp:spPr>
        <a:xfrm>
          <a:off x="31122" y="1257034"/>
          <a:ext cx="1574951" cy="165699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SDBY</a:t>
          </a:r>
        </a:p>
      </dsp:txBody>
      <dsp:txXfrm>
        <a:off x="77251" y="1303163"/>
        <a:ext cx="1482693" cy="1564733"/>
      </dsp:txXfrm>
    </dsp:sp>
    <dsp:sp modelId="{B4AC88A4-557B-4AAA-9C3F-0D6B07BD0881}">
      <dsp:nvSpPr>
        <dsp:cNvPr id="0" name=""/>
        <dsp:cNvSpPr/>
      </dsp:nvSpPr>
      <dsp:spPr>
        <a:xfrm rot="18223308">
          <a:off x="1411996" y="1691231"/>
          <a:ext cx="872571" cy="62841"/>
        </a:xfrm>
        <a:custGeom>
          <a:avLst/>
          <a:gdLst/>
          <a:ahLst/>
          <a:cxnLst/>
          <a:rect l="0" t="0" r="0" b="0"/>
          <a:pathLst>
            <a:path>
              <a:moveTo>
                <a:pt x="0" y="31420"/>
              </a:moveTo>
              <a:lnTo>
                <a:pt x="872571" y="31420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1826468" y="1700838"/>
        <a:ext cx="43628" cy="43628"/>
      </dsp:txXfrm>
    </dsp:sp>
    <dsp:sp modelId="{E4FE7084-D445-4DAA-9D94-7D724A828A93}">
      <dsp:nvSpPr>
        <dsp:cNvPr id="0" name=""/>
        <dsp:cNvSpPr/>
      </dsp:nvSpPr>
      <dsp:spPr>
        <a:xfrm>
          <a:off x="2090491" y="768443"/>
          <a:ext cx="1283091" cy="118266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DİYALİZ</a:t>
          </a:r>
        </a:p>
      </dsp:txBody>
      <dsp:txXfrm>
        <a:off x="2125130" y="803082"/>
        <a:ext cx="1213813" cy="1113384"/>
      </dsp:txXfrm>
    </dsp:sp>
    <dsp:sp modelId="{C70E26AB-A6A3-4910-8EFA-1EEAC8704682}">
      <dsp:nvSpPr>
        <dsp:cNvPr id="0" name=""/>
        <dsp:cNvSpPr/>
      </dsp:nvSpPr>
      <dsp:spPr>
        <a:xfrm rot="19530010">
          <a:off x="3271442" y="999408"/>
          <a:ext cx="1161521" cy="62841"/>
        </a:xfrm>
        <a:custGeom>
          <a:avLst/>
          <a:gdLst/>
          <a:ahLst/>
          <a:cxnLst/>
          <a:rect l="0" t="0" r="0" b="0"/>
          <a:pathLst>
            <a:path>
              <a:moveTo>
                <a:pt x="0" y="31420"/>
              </a:moveTo>
              <a:lnTo>
                <a:pt x="1161521" y="31420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3823165" y="1001791"/>
        <a:ext cx="58076" cy="58076"/>
      </dsp:txXfrm>
    </dsp:sp>
    <dsp:sp modelId="{D8887C66-7B5E-416B-A6AB-652356D3FA8A}">
      <dsp:nvSpPr>
        <dsp:cNvPr id="0" name=""/>
        <dsp:cNvSpPr/>
      </dsp:nvSpPr>
      <dsp:spPr>
        <a:xfrm>
          <a:off x="4330824" y="144010"/>
          <a:ext cx="1454552" cy="111574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Hemodiyaliz  </a:t>
          </a:r>
        </a:p>
      </dsp:txBody>
      <dsp:txXfrm>
        <a:off x="4363503" y="176689"/>
        <a:ext cx="1389194" cy="1050389"/>
      </dsp:txXfrm>
    </dsp:sp>
    <dsp:sp modelId="{35DFE4D1-0412-442D-B34C-37B3F7656A69}">
      <dsp:nvSpPr>
        <dsp:cNvPr id="0" name=""/>
        <dsp:cNvSpPr/>
      </dsp:nvSpPr>
      <dsp:spPr>
        <a:xfrm rot="2849125">
          <a:off x="3143951" y="1850410"/>
          <a:ext cx="1416504" cy="62841"/>
        </a:xfrm>
        <a:custGeom>
          <a:avLst/>
          <a:gdLst/>
          <a:ahLst/>
          <a:cxnLst/>
          <a:rect l="0" t="0" r="0" b="0"/>
          <a:pathLst>
            <a:path>
              <a:moveTo>
                <a:pt x="0" y="31420"/>
              </a:moveTo>
              <a:lnTo>
                <a:pt x="1416504" y="31420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3816790" y="1846418"/>
        <a:ext cx="70825" cy="70825"/>
      </dsp:txXfrm>
    </dsp:sp>
    <dsp:sp modelId="{7C2F5E6A-194D-4CC7-B673-DC7AEA8A2DCD}">
      <dsp:nvSpPr>
        <dsp:cNvPr id="0" name=""/>
        <dsp:cNvSpPr/>
      </dsp:nvSpPr>
      <dsp:spPr>
        <a:xfrm>
          <a:off x="4330824" y="1800194"/>
          <a:ext cx="1345777" cy="120738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Periton Diyalizi</a:t>
          </a:r>
        </a:p>
      </dsp:txBody>
      <dsp:txXfrm>
        <a:off x="4366187" y="1835557"/>
        <a:ext cx="1275051" cy="1136659"/>
      </dsp:txXfrm>
    </dsp:sp>
    <dsp:sp modelId="{6AB271B8-1DF5-48B7-92AB-3E7658D24606}">
      <dsp:nvSpPr>
        <dsp:cNvPr id="0" name=""/>
        <dsp:cNvSpPr/>
      </dsp:nvSpPr>
      <dsp:spPr>
        <a:xfrm rot="3031351">
          <a:off x="1467316" y="2348167"/>
          <a:ext cx="761932" cy="62841"/>
        </a:xfrm>
        <a:custGeom>
          <a:avLst/>
          <a:gdLst/>
          <a:ahLst/>
          <a:cxnLst/>
          <a:rect l="0" t="0" r="0" b="0"/>
          <a:pathLst>
            <a:path>
              <a:moveTo>
                <a:pt x="0" y="31420"/>
              </a:moveTo>
              <a:lnTo>
                <a:pt x="761932" y="31420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1829234" y="2360540"/>
        <a:ext cx="38096" cy="38096"/>
      </dsp:txXfrm>
    </dsp:sp>
    <dsp:sp modelId="{BD2709B8-E207-4506-8980-C6FF82B3CCBA}">
      <dsp:nvSpPr>
        <dsp:cNvPr id="0" name=""/>
        <dsp:cNvSpPr/>
      </dsp:nvSpPr>
      <dsp:spPr>
        <a:xfrm>
          <a:off x="2090491" y="2125608"/>
          <a:ext cx="1346695" cy="109607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TX</a:t>
          </a:r>
        </a:p>
      </dsp:txBody>
      <dsp:txXfrm>
        <a:off x="2122594" y="2157711"/>
        <a:ext cx="1282489" cy="1031871"/>
      </dsp:txXfrm>
    </dsp:sp>
    <dsp:sp modelId="{46ADCBAD-9A5B-4A72-9561-C2FD077F0C0B}">
      <dsp:nvSpPr>
        <dsp:cNvPr id="0" name=""/>
        <dsp:cNvSpPr/>
      </dsp:nvSpPr>
      <dsp:spPr>
        <a:xfrm>
          <a:off x="6275052" y="72011"/>
          <a:ext cx="1811664" cy="64811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Merkezde HD  </a:t>
          </a:r>
        </a:p>
      </dsp:txBody>
      <dsp:txXfrm>
        <a:off x="6294035" y="90994"/>
        <a:ext cx="1773698" cy="610152"/>
      </dsp:txXfrm>
    </dsp:sp>
    <dsp:sp modelId="{6157B952-1C1C-4DB4-A5DD-C94FD170BF5B}">
      <dsp:nvSpPr>
        <dsp:cNvPr id="0" name=""/>
        <dsp:cNvSpPr/>
      </dsp:nvSpPr>
      <dsp:spPr>
        <a:xfrm>
          <a:off x="6275052" y="1008110"/>
          <a:ext cx="1781541" cy="63726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Evde HD</a:t>
          </a:r>
        </a:p>
      </dsp:txBody>
      <dsp:txXfrm>
        <a:off x="6293717" y="1026775"/>
        <a:ext cx="1744211" cy="5999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1013B0-A190-4E7E-AC44-F51555601063}">
      <dsp:nvSpPr>
        <dsp:cNvPr id="0" name=""/>
        <dsp:cNvSpPr/>
      </dsp:nvSpPr>
      <dsp:spPr>
        <a:xfrm rot="16200000">
          <a:off x="-1400846" y="2079073"/>
          <a:ext cx="3169919" cy="294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9475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DİYALİZAT</a:t>
          </a:r>
        </a:p>
      </dsp:txBody>
      <dsp:txXfrm>
        <a:off x="-1400846" y="2079073"/>
        <a:ext cx="3169919" cy="294208"/>
      </dsp:txXfrm>
    </dsp:sp>
    <dsp:sp modelId="{BB6AAD29-9EDE-4715-89FB-F439DD9561BA}">
      <dsp:nvSpPr>
        <dsp:cNvPr id="0" name=""/>
        <dsp:cNvSpPr/>
      </dsp:nvSpPr>
      <dsp:spPr>
        <a:xfrm>
          <a:off x="331217" y="641217"/>
          <a:ext cx="1465468" cy="31699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5F1820-485C-4DDA-BBF9-DF0F364A985B}">
      <dsp:nvSpPr>
        <dsp:cNvPr id="0" name=""/>
        <dsp:cNvSpPr/>
      </dsp:nvSpPr>
      <dsp:spPr>
        <a:xfrm>
          <a:off x="37009" y="252862"/>
          <a:ext cx="588416" cy="58841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D9FC24-49BD-4660-831D-94D8D992E1FE}">
      <dsp:nvSpPr>
        <dsp:cNvPr id="0" name=""/>
        <dsp:cNvSpPr/>
      </dsp:nvSpPr>
      <dsp:spPr>
        <a:xfrm rot="16200000">
          <a:off x="730305" y="2079073"/>
          <a:ext cx="3169919" cy="294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9475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DİYALİZÖR</a:t>
          </a:r>
        </a:p>
      </dsp:txBody>
      <dsp:txXfrm>
        <a:off x="730305" y="2079073"/>
        <a:ext cx="3169919" cy="294208"/>
      </dsp:txXfrm>
    </dsp:sp>
    <dsp:sp modelId="{0F1C26CF-5DEA-400E-80B0-B369D87FD774}">
      <dsp:nvSpPr>
        <dsp:cNvPr id="0" name=""/>
        <dsp:cNvSpPr/>
      </dsp:nvSpPr>
      <dsp:spPr>
        <a:xfrm>
          <a:off x="2462369" y="641217"/>
          <a:ext cx="1465468" cy="31699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37385E-FEAC-450E-8B53-756F3034CA29}">
      <dsp:nvSpPr>
        <dsp:cNvPr id="0" name=""/>
        <dsp:cNvSpPr/>
      </dsp:nvSpPr>
      <dsp:spPr>
        <a:xfrm>
          <a:off x="2168161" y="252862"/>
          <a:ext cx="588416" cy="58841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75A3DF-A661-42EB-BE53-A0C27DAC0838}">
      <dsp:nvSpPr>
        <dsp:cNvPr id="0" name=""/>
        <dsp:cNvSpPr/>
      </dsp:nvSpPr>
      <dsp:spPr>
        <a:xfrm rot="16200000">
          <a:off x="2861457" y="2079073"/>
          <a:ext cx="3169919" cy="294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9475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KAN</a:t>
          </a:r>
        </a:p>
      </dsp:txBody>
      <dsp:txXfrm>
        <a:off x="2861457" y="2079073"/>
        <a:ext cx="3169919" cy="294208"/>
      </dsp:txXfrm>
    </dsp:sp>
    <dsp:sp modelId="{C38FE3D4-E1AF-4CD5-ACAD-085715121CF1}">
      <dsp:nvSpPr>
        <dsp:cNvPr id="0" name=""/>
        <dsp:cNvSpPr/>
      </dsp:nvSpPr>
      <dsp:spPr>
        <a:xfrm>
          <a:off x="4593521" y="641217"/>
          <a:ext cx="1465468" cy="31699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955734-A115-44C1-95DD-888BFF5CE30A}">
      <dsp:nvSpPr>
        <dsp:cNvPr id="0" name=""/>
        <dsp:cNvSpPr/>
      </dsp:nvSpPr>
      <dsp:spPr>
        <a:xfrm>
          <a:off x="4299313" y="252862"/>
          <a:ext cx="588416" cy="58841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Başlık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16" name="15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5" name="1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27" name="26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/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etin Yer Tutucusu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9" name="18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11" name="1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Başlık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4" name="13 İçerik Yer Tutucusu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1" name="3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Başlık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25" name="24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8" name="27 İçerik Yer Tutucusu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Başlık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24" name="2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Başlık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26" name="25 Metin Yer Tutucusu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4" name="13 İçerik Yer Tutucusu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29" name="2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sim Yer Tutucusu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1" name="3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7" name="16 Başlık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26" name="25 Metin Yer Tutucusu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etin Yer Tutucusu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1" name="10 Veri Yer Tutucusu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28" name="27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Başlık Yer Tutucusu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 /><Relationship Id="rId3" Type="http://schemas.openxmlformats.org/officeDocument/2006/relationships/diagramData" Target="../diagrams/data2.xml" /><Relationship Id="rId7" Type="http://schemas.microsoft.com/office/2007/relationships/diagramDrawing" Target="../diagrams/drawing2.xml" /><Relationship Id="rId2" Type="http://schemas.openxmlformats.org/officeDocument/2006/relationships/chart" Target="../charts/chart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2.xml" /><Relationship Id="rId5" Type="http://schemas.openxmlformats.org/officeDocument/2006/relationships/diagramQuickStyle" Target="../diagrams/quickStyle2.xml" /><Relationship Id="rId4" Type="http://schemas.openxmlformats.org/officeDocument/2006/relationships/diagramLayout" Target="../diagrams/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4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slideLayout" Target="../slideLayouts/slideLayout4.xml" /><Relationship Id="rId1" Type="http://schemas.openxmlformats.org/officeDocument/2006/relationships/vmlDrawing" Target="../drawings/vmlDrawing1.vml" /><Relationship Id="rId5" Type="http://schemas.openxmlformats.org/officeDocument/2006/relationships/image" Target="../media/image6.png" /><Relationship Id="rId4" Type="http://schemas.openxmlformats.org/officeDocument/2006/relationships/oleObject" Target="../embeddings/oleObject1.bin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458200" cy="2736304"/>
          </a:xfrm>
        </p:spPr>
        <p:txBody>
          <a:bodyPr>
            <a:noAutofit/>
          </a:bodyPr>
          <a:lstStyle/>
          <a:p>
            <a:pPr algn="ctr"/>
            <a:r>
              <a:rPr lang="tr-TR" sz="4800" dirty="0"/>
              <a:t>  BİREYSELLEŞTİRİLMİŞ HEMODİYALİZ</a:t>
            </a:r>
            <a:br>
              <a:rPr lang="tr-TR" sz="4800" dirty="0"/>
            </a:br>
            <a:r>
              <a:rPr lang="tr-TR" sz="4800" dirty="0"/>
              <a:t>REÇETESİ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 rot="10800000" flipV="1">
            <a:off x="6660232" y="5733256"/>
            <a:ext cx="2232248" cy="526504"/>
          </a:xfrm>
        </p:spPr>
        <p:txBody>
          <a:bodyPr>
            <a:normAutofit fontScale="62500" lnSpcReduction="20000"/>
          </a:bodyPr>
          <a:lstStyle/>
          <a:p>
            <a:r>
              <a:rPr lang="tr-TR" b="1" dirty="0"/>
              <a:t>HAZIRLAYAN</a:t>
            </a:r>
          </a:p>
          <a:p>
            <a:r>
              <a:rPr lang="tr-TR" b="1" dirty="0"/>
              <a:t>TUĞBA ÖDÜL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/>
              <a:t>Son Dönem Böbrek Yetmezliğinde </a:t>
            </a:r>
            <a:br>
              <a:rPr lang="tr-TR" dirty="0"/>
            </a:br>
            <a:r>
              <a:rPr lang="tr-TR" dirty="0"/>
              <a:t>Yerine Koyma Tedavileri</a:t>
            </a:r>
          </a:p>
        </p:txBody>
      </p:sp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2060848"/>
          <a:ext cx="868680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                      HEMODİYALİZ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554162"/>
            <a:ext cx="8812088" cy="4525963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tr-TR" dirty="0"/>
              <a:t>Diyaliz işlemi fiziksel olarak </a:t>
            </a:r>
            <a:r>
              <a:rPr lang="tr-TR" dirty="0">
                <a:solidFill>
                  <a:schemeClr val="tx1"/>
                </a:solidFill>
              </a:rPr>
              <a:t>hasta kanı </a:t>
            </a:r>
            <a:r>
              <a:rPr lang="tr-TR" dirty="0"/>
              <a:t>ile </a:t>
            </a:r>
            <a:r>
              <a:rPr lang="tr-TR" dirty="0">
                <a:solidFill>
                  <a:schemeClr val="tx1"/>
                </a:solidFill>
              </a:rPr>
              <a:t>diyaliz sıvısı (</a:t>
            </a:r>
            <a:r>
              <a:rPr lang="tr-TR" dirty="0" err="1">
                <a:solidFill>
                  <a:schemeClr val="tx1"/>
                </a:solidFill>
              </a:rPr>
              <a:t>diyalizat</a:t>
            </a:r>
            <a:r>
              <a:rPr lang="tr-TR" dirty="0">
                <a:solidFill>
                  <a:schemeClr val="tx1"/>
                </a:solidFill>
              </a:rPr>
              <a:t>) </a:t>
            </a:r>
            <a:r>
              <a:rPr lang="tr-TR" dirty="0"/>
              <a:t>adı verilen bir solüsyonu </a:t>
            </a:r>
            <a:r>
              <a:rPr lang="tr-TR" dirty="0">
                <a:solidFill>
                  <a:schemeClr val="tx1"/>
                </a:solidFill>
              </a:rPr>
              <a:t>yarı geçirgen bir </a:t>
            </a:r>
            <a:r>
              <a:rPr lang="tr-TR" dirty="0" err="1">
                <a:solidFill>
                  <a:schemeClr val="tx1"/>
                </a:solidFill>
              </a:rPr>
              <a:t>membran</a:t>
            </a:r>
            <a:r>
              <a:rPr lang="tr-TR" dirty="0">
                <a:solidFill>
                  <a:schemeClr val="tx1"/>
                </a:solidFill>
              </a:rPr>
              <a:t> (</a:t>
            </a:r>
            <a:r>
              <a:rPr lang="tr-TR" dirty="0" err="1">
                <a:solidFill>
                  <a:schemeClr val="tx1"/>
                </a:solidFill>
              </a:rPr>
              <a:t>diyalizör</a:t>
            </a:r>
            <a:r>
              <a:rPr lang="tr-TR" dirty="0">
                <a:solidFill>
                  <a:schemeClr val="tx1"/>
                </a:solidFill>
              </a:rPr>
              <a:t>)</a:t>
            </a:r>
            <a:r>
              <a:rPr lang="tr-TR" dirty="0"/>
              <a:t>tarafından ayrılacak şekilde karşı karşıya getirme işlemidir.</a:t>
            </a:r>
          </a:p>
          <a:p>
            <a:pPr>
              <a:buFont typeface="Wingdings" pitchFamily="2" charset="2"/>
              <a:buChar char="v"/>
            </a:pPr>
            <a:r>
              <a:rPr lang="tr-TR" dirty="0"/>
              <a:t>Amaç; hasta kanının, sağlıklı insan kanına en yakın fizyolojik değerlere ulaştırmaktır.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DİYALİZİN TEMEL öğeleri </a:t>
            </a: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4 Diyagram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462" name="AutoShape 6" descr="İnsan Vücudundan Muhteşem Mikroskopik Fotoğrafl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9464" name="Picture 8" descr="Kırmızı Kan Hücreleri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2160" y="2060848"/>
            <a:ext cx="1584176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diyalizat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tr-TR" dirty="0" err="1"/>
              <a:t>Diyalizat</a:t>
            </a:r>
            <a:r>
              <a:rPr lang="tr-TR" dirty="0"/>
              <a:t> ; hemodiyaliz işlemi esnasında </a:t>
            </a:r>
          </a:p>
          <a:p>
            <a:pPr>
              <a:buNone/>
            </a:pPr>
            <a:r>
              <a:rPr lang="tr-TR" dirty="0"/>
              <a:t>   kanın kendisine benzetilmeye çalışıldığı solüsyondur.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DİYALİZAT İÇERİĞİ</a:t>
            </a: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3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DİYALİZAT (</a:t>
                      </a:r>
                      <a:r>
                        <a:rPr lang="tr-TR" dirty="0" err="1"/>
                        <a:t>mmol</a:t>
                      </a:r>
                      <a:r>
                        <a:rPr lang="tr-TR" dirty="0"/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NORMAL DÜZEY (</a:t>
                      </a:r>
                      <a:r>
                        <a:rPr lang="tr-TR" dirty="0" err="1"/>
                        <a:t>mmol</a:t>
                      </a:r>
                      <a:r>
                        <a:rPr lang="tr-TR" dirty="0"/>
                        <a:t>/L)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SODYUM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137-144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136-145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POTASYUM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0-4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3,5-5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KALSİYUM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1,25-1,75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2,2-2,6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MAGNEZYUM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0,25-0,75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0,8-1,2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KLORÜR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98-112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98-106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ASETAT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2,5-10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Times New Roman"/>
                          <a:cs typeface="Times New Roman"/>
                        </a:rPr>
                        <a:t>˂</a:t>
                      </a:r>
                      <a:r>
                        <a:rPr lang="tr-TR" dirty="0"/>
                        <a:t>0,1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BİKARBONAT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27-38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21-28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GLİKOZ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0-220(mg/</a:t>
                      </a:r>
                      <a:r>
                        <a:rPr lang="tr-TR" dirty="0" err="1"/>
                        <a:t>dl</a:t>
                      </a:r>
                      <a:r>
                        <a:rPr lang="tr-T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85-128(mg/</a:t>
                      </a:r>
                      <a:r>
                        <a:rPr lang="tr-TR" dirty="0" err="1"/>
                        <a:t>dl</a:t>
                      </a:r>
                      <a:r>
                        <a:rPr lang="tr-TR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/>
              <a:t>	</a:t>
            </a:r>
            <a:r>
              <a:rPr lang="tr-TR" dirty="0" err="1"/>
              <a:t>Diyalizat</a:t>
            </a:r>
            <a:r>
              <a:rPr lang="tr-TR" dirty="0"/>
              <a:t> </a:t>
            </a:r>
            <a:r>
              <a:rPr lang="tr-TR" dirty="0" err="1"/>
              <a:t>Na</a:t>
            </a:r>
            <a:r>
              <a:rPr lang="tr-TR" dirty="0"/>
              <a:t> 138 </a:t>
            </a:r>
            <a:r>
              <a:rPr lang="tr-TR" dirty="0" err="1"/>
              <a:t>mmol</a:t>
            </a:r>
            <a:r>
              <a:rPr lang="tr-TR" dirty="0"/>
              <a:t>/L yada daha düşük olmalı  </a:t>
            </a:r>
          </a:p>
          <a:p>
            <a:pPr>
              <a:buNone/>
            </a:pPr>
            <a:r>
              <a:rPr lang="tr-TR" dirty="0"/>
              <a:t>	</a:t>
            </a:r>
            <a:r>
              <a:rPr lang="tr-TR" dirty="0" err="1"/>
              <a:t>İntradiyalitik</a:t>
            </a:r>
            <a:r>
              <a:rPr lang="tr-TR" dirty="0"/>
              <a:t> sodyum değerini arttırarak hastalarda hipotansiyon ve kramplarda azalma olduğunu gösteren çalışmalar vardır</a:t>
            </a:r>
          </a:p>
          <a:p>
            <a:pPr>
              <a:buNone/>
            </a:pPr>
            <a:r>
              <a:rPr lang="tr-TR" dirty="0"/>
              <a:t>	Ancak; susama ve </a:t>
            </a:r>
            <a:r>
              <a:rPr lang="tr-TR" dirty="0" err="1"/>
              <a:t>interdiyalitik</a:t>
            </a:r>
            <a:r>
              <a:rPr lang="tr-TR" dirty="0"/>
              <a:t> sıvı alımında artış olacağından kısır döngü olarak </a:t>
            </a:r>
          </a:p>
          <a:p>
            <a:pPr>
              <a:buNone/>
            </a:pPr>
            <a:r>
              <a:rPr lang="tr-TR" dirty="0"/>
              <a:t>	takip eden diyalizlerde bu şikayetler tekrar ortaya çıkacaktır.</a:t>
            </a:r>
          </a:p>
        </p:txBody>
      </p:sp>
      <p:sp>
        <p:nvSpPr>
          <p:cNvPr id="5" name="4 Metin kutusu"/>
          <p:cNvSpPr txBox="1"/>
          <p:nvPr/>
        </p:nvSpPr>
        <p:spPr>
          <a:xfrm>
            <a:off x="611560" y="332656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Diyalizat</a:t>
            </a:r>
            <a:r>
              <a:rPr lang="tr-TR" sz="2800" b="1" dirty="0"/>
              <a:t> Sodyum Değeri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İntradiyalitik</a:t>
            </a:r>
            <a:r>
              <a:rPr lang="tr-TR" dirty="0"/>
              <a:t> hipotansiyonu azaltmanın tek yolu </a:t>
            </a:r>
            <a:r>
              <a:rPr lang="tr-TR" b="1" dirty="0"/>
              <a:t>UF hızını azaltmak</a:t>
            </a:r>
            <a:r>
              <a:rPr lang="tr-TR" dirty="0"/>
              <a:t>tır</a:t>
            </a:r>
          </a:p>
          <a:p>
            <a:r>
              <a:rPr lang="tr-TR" dirty="0"/>
              <a:t>Bunun için </a:t>
            </a:r>
            <a:r>
              <a:rPr lang="tr-TR" b="1" dirty="0"/>
              <a:t>diyaliz süresini uzatmak </a:t>
            </a:r>
            <a:r>
              <a:rPr lang="tr-TR" dirty="0"/>
              <a:t>yada</a:t>
            </a:r>
          </a:p>
          <a:p>
            <a:pPr>
              <a:buNone/>
            </a:pPr>
            <a:r>
              <a:rPr lang="tr-TR" dirty="0"/>
              <a:t>	diyette tuz kısıtlaması, </a:t>
            </a:r>
            <a:r>
              <a:rPr lang="tr-TR" dirty="0" err="1"/>
              <a:t>diyalizat</a:t>
            </a:r>
            <a:r>
              <a:rPr lang="tr-TR" dirty="0"/>
              <a:t> sodyum düzeyini düşürmek, diyabetik hastalarda </a:t>
            </a:r>
            <a:r>
              <a:rPr lang="tr-TR" dirty="0" err="1"/>
              <a:t>glisemik</a:t>
            </a:r>
            <a:r>
              <a:rPr lang="tr-TR" dirty="0"/>
              <a:t> kontrolü sağlamak bu sayede</a:t>
            </a:r>
          </a:p>
          <a:p>
            <a:pPr>
              <a:buNone/>
            </a:pPr>
            <a:r>
              <a:rPr lang="tr-TR" dirty="0"/>
              <a:t>	</a:t>
            </a:r>
            <a:r>
              <a:rPr lang="tr-TR" b="1" dirty="0" err="1"/>
              <a:t>interdiyalitik</a:t>
            </a:r>
            <a:r>
              <a:rPr lang="tr-TR" b="1" dirty="0"/>
              <a:t> kilo alımını azaltmak </a:t>
            </a:r>
            <a:r>
              <a:rPr lang="tr-TR" dirty="0"/>
              <a:t>ile mümkündür.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412776"/>
            <a:ext cx="8991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>
                <a:solidFill>
                  <a:srgbClr val="C00000"/>
                </a:solidFill>
              </a:rPr>
              <a:t>	</a:t>
            </a:r>
            <a:r>
              <a:rPr lang="tr-TR" b="1" dirty="0" err="1">
                <a:solidFill>
                  <a:srgbClr val="C00000"/>
                </a:solidFill>
              </a:rPr>
              <a:t>Hiperpotasemi</a:t>
            </a:r>
            <a:r>
              <a:rPr lang="tr-TR" b="1" dirty="0">
                <a:solidFill>
                  <a:srgbClr val="C00000"/>
                </a:solidFill>
              </a:rPr>
              <a:t> önemli bir ölüm nedenidir!!!</a:t>
            </a:r>
          </a:p>
          <a:p>
            <a:pPr>
              <a:buNone/>
            </a:pPr>
            <a:r>
              <a:rPr lang="tr-TR" dirty="0"/>
              <a:t>	Çoğu hastada konvansiyonel hemodiyalizle genellikle etkin potasyum uzaklaştırma sağlanır, 2 </a:t>
            </a:r>
            <a:r>
              <a:rPr lang="tr-TR" dirty="0" err="1"/>
              <a:t>mmol</a:t>
            </a:r>
            <a:r>
              <a:rPr lang="tr-TR" dirty="0"/>
              <a:t>/L potasyumlu </a:t>
            </a:r>
            <a:r>
              <a:rPr lang="tr-TR" dirty="0" err="1"/>
              <a:t>diyalizatla</a:t>
            </a:r>
            <a:r>
              <a:rPr lang="tr-TR" dirty="0"/>
              <a:t> </a:t>
            </a:r>
            <a:r>
              <a:rPr lang="tr-TR" dirty="0" err="1"/>
              <a:t>prediyaliz</a:t>
            </a:r>
            <a:r>
              <a:rPr lang="tr-TR" dirty="0"/>
              <a:t> plazma potasyum  </a:t>
            </a:r>
            <a:r>
              <a:rPr lang="tr-TR" dirty="0">
                <a:latin typeface="Times New Roman"/>
                <a:cs typeface="Times New Roman"/>
              </a:rPr>
              <a:t>˂6 </a:t>
            </a:r>
            <a:r>
              <a:rPr lang="tr-TR" dirty="0" err="1">
                <a:latin typeface="Times New Roman"/>
                <a:cs typeface="Times New Roman"/>
              </a:rPr>
              <a:t>mmol</a:t>
            </a:r>
            <a:r>
              <a:rPr lang="tr-TR" dirty="0">
                <a:latin typeface="Times New Roman"/>
                <a:cs typeface="Times New Roman"/>
              </a:rPr>
              <a:t>/L </a:t>
            </a:r>
            <a:r>
              <a:rPr lang="tr-TR" dirty="0" err="1">
                <a:latin typeface="Times New Roman"/>
                <a:cs typeface="Times New Roman"/>
              </a:rPr>
              <a:t>nin</a:t>
            </a:r>
            <a:r>
              <a:rPr lang="tr-TR" dirty="0">
                <a:latin typeface="Times New Roman"/>
                <a:cs typeface="Times New Roman"/>
              </a:rPr>
              <a:t> altında tutulur </a:t>
            </a:r>
          </a:p>
          <a:p>
            <a:pPr>
              <a:buNone/>
            </a:pPr>
            <a:r>
              <a:rPr lang="tr-TR" dirty="0">
                <a:latin typeface="Times New Roman"/>
                <a:cs typeface="Times New Roman"/>
              </a:rPr>
              <a:t>	</a:t>
            </a:r>
            <a:r>
              <a:rPr lang="tr-TR" dirty="0" err="1">
                <a:latin typeface="Times New Roman"/>
                <a:cs typeface="Times New Roman"/>
              </a:rPr>
              <a:t>Glukozsuz</a:t>
            </a:r>
            <a:r>
              <a:rPr lang="tr-TR" dirty="0">
                <a:latin typeface="Times New Roman"/>
                <a:cs typeface="Times New Roman"/>
              </a:rPr>
              <a:t> </a:t>
            </a:r>
            <a:r>
              <a:rPr lang="tr-TR" dirty="0" err="1">
                <a:latin typeface="Times New Roman"/>
                <a:cs typeface="Times New Roman"/>
              </a:rPr>
              <a:t>diyalizatla</a:t>
            </a:r>
            <a:r>
              <a:rPr lang="tr-TR" dirty="0">
                <a:latin typeface="Times New Roman"/>
                <a:cs typeface="Times New Roman"/>
              </a:rPr>
              <a:t> </a:t>
            </a:r>
            <a:r>
              <a:rPr lang="tr-TR" b="1" dirty="0">
                <a:latin typeface="Times New Roman"/>
                <a:cs typeface="Times New Roman"/>
              </a:rPr>
              <a:t>%30 </a:t>
            </a:r>
            <a:r>
              <a:rPr lang="tr-TR" dirty="0">
                <a:latin typeface="Times New Roman"/>
                <a:cs typeface="Times New Roman"/>
              </a:rPr>
              <a:t>daha fazla  </a:t>
            </a:r>
            <a:r>
              <a:rPr lang="tr-TR" b="1" dirty="0">
                <a:latin typeface="Times New Roman"/>
                <a:cs typeface="Times New Roman"/>
              </a:rPr>
              <a:t>K </a:t>
            </a:r>
            <a:r>
              <a:rPr lang="tr-TR" dirty="0">
                <a:latin typeface="Times New Roman"/>
                <a:cs typeface="Times New Roman"/>
              </a:rPr>
              <a:t>uzaklaştırılır</a:t>
            </a:r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467544" y="476672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Diyalizat</a:t>
            </a:r>
            <a:r>
              <a:rPr lang="tr-TR" sz="2800" b="1" dirty="0"/>
              <a:t> Potasyum Değeri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/>
              <a:t>   </a:t>
            </a:r>
            <a:r>
              <a:rPr lang="tr-TR" b="1" dirty="0" err="1"/>
              <a:t>Hiperpotasemik</a:t>
            </a:r>
            <a:r>
              <a:rPr lang="tr-TR" b="1" dirty="0"/>
              <a:t> hastalar için ;</a:t>
            </a:r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/>
              <a:t>Diyaliz sıklık ve/veya süresini arttırmak, </a:t>
            </a:r>
          </a:p>
          <a:p>
            <a:pPr>
              <a:buNone/>
            </a:pPr>
            <a:r>
              <a:rPr lang="tr-TR" dirty="0"/>
              <a:t>Diyet kısıtlaması, </a:t>
            </a:r>
          </a:p>
          <a:p>
            <a:pPr>
              <a:buNone/>
            </a:pPr>
            <a:r>
              <a:rPr lang="tr-TR" dirty="0"/>
              <a:t>Potasyum tutucu ilaçlar faydalı olacaktır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443664" cy="4724400"/>
          </a:xfrm>
        </p:spPr>
        <p:txBody>
          <a:bodyPr/>
          <a:lstStyle/>
          <a:p>
            <a:pPr>
              <a:buNone/>
            </a:pPr>
            <a:r>
              <a:rPr lang="tr-TR" b="1" dirty="0" err="1"/>
              <a:t>Diyalizat</a:t>
            </a:r>
            <a:r>
              <a:rPr lang="tr-TR" b="1" dirty="0"/>
              <a:t> kalsiyum içeriği;</a:t>
            </a:r>
          </a:p>
          <a:p>
            <a:pPr>
              <a:buFont typeface="Wingdings" pitchFamily="2" charset="2"/>
              <a:buChar char="Ø"/>
            </a:pPr>
            <a:r>
              <a:rPr lang="tr-TR" dirty="0" err="1"/>
              <a:t>Metabolik</a:t>
            </a:r>
            <a:r>
              <a:rPr lang="tr-TR" dirty="0"/>
              <a:t> kemik hastalığının önlenmesi,</a:t>
            </a:r>
          </a:p>
          <a:p>
            <a:pPr>
              <a:buFont typeface="Wingdings" pitchFamily="2" charset="2"/>
              <a:buChar char="Ø"/>
            </a:pPr>
            <a:r>
              <a:rPr lang="tr-TR" dirty="0" err="1"/>
              <a:t>Hemodinamik</a:t>
            </a:r>
            <a:r>
              <a:rPr lang="tr-TR" dirty="0"/>
              <a:t> dengenin korunması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Koroner kalsifikasyonun önlenmesi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D vitamini kullanımına imkan sağlaması gibi konularda etkili bir faktördür.</a:t>
            </a:r>
          </a:p>
          <a:p>
            <a:pPr>
              <a:buFont typeface="Wingdings" pitchFamily="2" charset="2"/>
              <a:buChar char="Ø"/>
            </a:pPr>
            <a:endParaRPr lang="tr-TR" dirty="0"/>
          </a:p>
          <a:p>
            <a:pPr>
              <a:buFont typeface="Wingdings" pitchFamily="2" charset="2"/>
              <a:buChar char="Ø"/>
            </a:pPr>
            <a:endParaRPr lang="tr-TR" dirty="0"/>
          </a:p>
          <a:p>
            <a:pPr>
              <a:buFont typeface="Wingdings" pitchFamily="2" charset="2"/>
              <a:buChar char="Ø"/>
            </a:pPr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467544" y="476672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Diyalizat</a:t>
            </a:r>
            <a:r>
              <a:rPr lang="tr-TR" sz="2800" b="1" dirty="0"/>
              <a:t> Kalsiyum Değeri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/>
              <a:t>	</a:t>
            </a:r>
            <a:r>
              <a:rPr lang="tr-TR" dirty="0" err="1"/>
              <a:t>Normokalsemik</a:t>
            </a:r>
            <a:r>
              <a:rPr lang="tr-TR" dirty="0"/>
              <a:t> hastalarda, 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1.75 </a:t>
            </a:r>
            <a:r>
              <a:rPr lang="tr-TR" dirty="0" err="1"/>
              <a:t>mmol</a:t>
            </a:r>
            <a:r>
              <a:rPr lang="tr-TR" dirty="0"/>
              <a:t> (7 mg/</a:t>
            </a:r>
            <a:r>
              <a:rPr lang="tr-TR" dirty="0" err="1"/>
              <a:t>dl</a:t>
            </a:r>
            <a:r>
              <a:rPr lang="tr-TR" dirty="0"/>
              <a:t>) ile pozitif denge 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1.5 </a:t>
            </a:r>
            <a:r>
              <a:rPr lang="tr-TR" dirty="0" err="1"/>
              <a:t>mmol</a:t>
            </a:r>
            <a:r>
              <a:rPr lang="tr-TR" dirty="0"/>
              <a:t>/L (6 mg/</a:t>
            </a:r>
            <a:r>
              <a:rPr lang="tr-TR" dirty="0" err="1"/>
              <a:t>dl</a:t>
            </a:r>
            <a:r>
              <a:rPr lang="tr-TR" dirty="0"/>
              <a:t>) ile </a:t>
            </a:r>
            <a:r>
              <a:rPr lang="tr-TR" dirty="0" err="1"/>
              <a:t>nötral</a:t>
            </a:r>
            <a:r>
              <a:rPr lang="tr-TR" dirty="0"/>
              <a:t> veya hafif pozitif denge 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1.25 </a:t>
            </a:r>
            <a:r>
              <a:rPr lang="tr-TR" dirty="0" err="1"/>
              <a:t>mmol</a:t>
            </a:r>
            <a:r>
              <a:rPr lang="tr-TR" dirty="0"/>
              <a:t>/L (5 mg/</a:t>
            </a:r>
            <a:r>
              <a:rPr lang="tr-TR" dirty="0" err="1"/>
              <a:t>dl</a:t>
            </a:r>
            <a:r>
              <a:rPr lang="tr-TR" dirty="0"/>
              <a:t>) ile negatif denge sağlanır</a:t>
            </a:r>
          </a:p>
        </p:txBody>
      </p:sp>
      <p:sp>
        <p:nvSpPr>
          <p:cNvPr id="4" name="3 Metin kutusu"/>
          <p:cNvSpPr txBox="1"/>
          <p:nvPr/>
        </p:nvSpPr>
        <p:spPr>
          <a:xfrm>
            <a:off x="467544" y="476672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Diyalizat</a:t>
            </a:r>
            <a:r>
              <a:rPr lang="tr-TR" sz="2800" b="1" dirty="0"/>
              <a:t> Kalsiyum Değeri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443664" cy="472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3600" dirty="0"/>
              <a:t>Düşük kalsiyumlu </a:t>
            </a:r>
            <a:r>
              <a:rPr lang="tr-TR" sz="3600" dirty="0" err="1"/>
              <a:t>diyalizat</a:t>
            </a:r>
            <a:r>
              <a:rPr lang="tr-TR" sz="3600" dirty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tr-TR" sz="3600" dirty="0" err="1"/>
              <a:t>Hiperkalsemik</a:t>
            </a:r>
            <a:r>
              <a:rPr lang="tr-TR" sz="3600" dirty="0"/>
              <a:t>,</a:t>
            </a:r>
          </a:p>
          <a:p>
            <a:pPr>
              <a:buFont typeface="Wingdings" pitchFamily="2" charset="2"/>
              <a:buChar char="Ø"/>
            </a:pPr>
            <a:r>
              <a:rPr lang="tr-TR" sz="3600" dirty="0"/>
              <a:t>PTH düzeyi 100 </a:t>
            </a:r>
            <a:r>
              <a:rPr lang="tr-TR" sz="3600" dirty="0" err="1"/>
              <a:t>pg</a:t>
            </a:r>
            <a:r>
              <a:rPr lang="tr-TR" sz="3600" dirty="0"/>
              <a:t>/</a:t>
            </a:r>
            <a:r>
              <a:rPr lang="tr-TR" sz="3600" dirty="0" err="1"/>
              <a:t>ml’nin</a:t>
            </a:r>
            <a:r>
              <a:rPr lang="tr-TR" sz="3600" dirty="0"/>
              <a:t> altında,</a:t>
            </a:r>
          </a:p>
          <a:p>
            <a:pPr>
              <a:buFont typeface="Wingdings" pitchFamily="2" charset="2"/>
              <a:buChar char="Ø"/>
            </a:pPr>
            <a:r>
              <a:rPr lang="tr-TR" sz="3600" dirty="0"/>
              <a:t>Düşük döngülü kemik hastalığı olan ve</a:t>
            </a:r>
          </a:p>
          <a:p>
            <a:pPr>
              <a:buFont typeface="Wingdings" pitchFamily="2" charset="2"/>
              <a:buChar char="Ø"/>
            </a:pPr>
            <a:r>
              <a:rPr lang="tr-TR" sz="3600" dirty="0" err="1"/>
              <a:t>Kardiyovasküler</a:t>
            </a:r>
            <a:r>
              <a:rPr lang="tr-TR" sz="3600" dirty="0"/>
              <a:t> kalsifikasyonu olan hastalarda tercih edilmelidir.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443664" cy="4724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3200" dirty="0"/>
              <a:t>Kalsiyum içeriği 1,25-1,50 </a:t>
            </a:r>
            <a:r>
              <a:rPr lang="tr-TR" sz="3200" dirty="0" err="1"/>
              <a:t>mmol</a:t>
            </a:r>
            <a:r>
              <a:rPr lang="tr-TR" sz="3200" dirty="0"/>
              <a:t>/L olan diyaliz solüsyonları uzun dönem kalp damar hastalığının önlenmesinde ciddi katkı sağlayabilir.</a:t>
            </a:r>
          </a:p>
          <a:p>
            <a:pPr>
              <a:buFont typeface="Wingdings" pitchFamily="2" charset="2"/>
              <a:buChar char="Ø"/>
            </a:pPr>
            <a:r>
              <a:rPr lang="tr-TR" sz="3200" dirty="0" err="1"/>
              <a:t>Diyalizat</a:t>
            </a:r>
            <a:r>
              <a:rPr lang="tr-TR" sz="3200" dirty="0"/>
              <a:t> kalsiyum seviyeleri hasta özelliklerine göre ayarlanmalıdır.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23528" y="2708920"/>
            <a:ext cx="4191000" cy="3887688"/>
          </a:xfrm>
        </p:spPr>
        <p:txBody>
          <a:bodyPr/>
          <a:lstStyle/>
          <a:p>
            <a:pPr>
              <a:buNone/>
            </a:pPr>
            <a:r>
              <a:rPr lang="tr-TR" b="1" dirty="0"/>
              <a:t>	</a:t>
            </a:r>
            <a:r>
              <a:rPr lang="tr-TR" b="1" dirty="0" err="1"/>
              <a:t>Glukozsuz</a:t>
            </a:r>
            <a:r>
              <a:rPr lang="tr-TR" b="1" dirty="0"/>
              <a:t> </a:t>
            </a:r>
            <a:r>
              <a:rPr lang="tr-TR" b="1" dirty="0" err="1"/>
              <a:t>Diyalizat</a:t>
            </a:r>
            <a:endParaRPr lang="tr-TR" b="1" dirty="0"/>
          </a:p>
          <a:p>
            <a:pPr>
              <a:buFont typeface="Wingdings" pitchFamily="2" charset="2"/>
              <a:buChar char="Ø"/>
            </a:pPr>
            <a:r>
              <a:rPr lang="tr-TR" dirty="0"/>
              <a:t>Diyabetik hastalarda hipoglisemiye neden olabilir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Düşük potasyumlu </a:t>
            </a:r>
            <a:r>
              <a:rPr lang="tr-TR" dirty="0" err="1"/>
              <a:t>diyalizat</a:t>
            </a:r>
            <a:r>
              <a:rPr lang="tr-TR" dirty="0"/>
              <a:t> ile beraber aritmiye neden olabilir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67986" y="2553217"/>
            <a:ext cx="4491608" cy="4133056"/>
          </a:xfrm>
        </p:spPr>
        <p:txBody>
          <a:bodyPr/>
          <a:lstStyle/>
          <a:p>
            <a:pPr>
              <a:buNone/>
            </a:pPr>
            <a:r>
              <a:rPr lang="tr-TR" b="1" dirty="0"/>
              <a:t>	</a:t>
            </a:r>
            <a:r>
              <a:rPr lang="tr-TR" b="1" dirty="0" err="1"/>
              <a:t>Glukozlu</a:t>
            </a:r>
            <a:r>
              <a:rPr lang="tr-TR" b="1" dirty="0"/>
              <a:t> </a:t>
            </a:r>
            <a:r>
              <a:rPr lang="tr-TR" b="1" dirty="0" err="1"/>
              <a:t>Diyalizat</a:t>
            </a:r>
            <a:endParaRPr lang="tr-TR" b="1" dirty="0"/>
          </a:p>
          <a:p>
            <a:pPr>
              <a:buFont typeface="Wingdings" pitchFamily="2" charset="2"/>
              <a:buChar char="Ø"/>
            </a:pPr>
            <a:r>
              <a:rPr lang="tr-TR" dirty="0"/>
              <a:t>Akut diyalizde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Diyabetli hastalarda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Aritmi durumlarında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Beslenme bozukluğunda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Beta </a:t>
            </a:r>
            <a:r>
              <a:rPr lang="tr-TR" dirty="0" err="1"/>
              <a:t>bloker</a:t>
            </a:r>
            <a:r>
              <a:rPr lang="tr-TR" dirty="0"/>
              <a:t> kullanan hastalarda tercih edilmelidir</a:t>
            </a:r>
          </a:p>
          <a:p>
            <a:endParaRPr lang="tr-TR" dirty="0"/>
          </a:p>
        </p:txBody>
      </p:sp>
      <p:sp>
        <p:nvSpPr>
          <p:cNvPr id="6" name="5 Metin kutusu"/>
          <p:cNvSpPr txBox="1"/>
          <p:nvPr/>
        </p:nvSpPr>
        <p:spPr>
          <a:xfrm>
            <a:off x="467544" y="476672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/>
              <a:t>Diyalizat</a:t>
            </a:r>
            <a:r>
              <a:rPr lang="tr-TR" sz="2800" b="1" dirty="0"/>
              <a:t> </a:t>
            </a:r>
            <a:r>
              <a:rPr lang="tr-TR" sz="2800" b="1" dirty="0" err="1"/>
              <a:t>Glukozu</a:t>
            </a:r>
            <a:endParaRPr lang="tr-TR" sz="2800" b="1" dirty="0"/>
          </a:p>
        </p:txBody>
      </p:sp>
      <p:sp>
        <p:nvSpPr>
          <p:cNvPr id="7" name="6 Metin kutusu"/>
          <p:cNvSpPr txBox="1"/>
          <p:nvPr/>
        </p:nvSpPr>
        <p:spPr>
          <a:xfrm>
            <a:off x="323528" y="1052736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400" dirty="0" err="1"/>
              <a:t>Diyalizatta</a:t>
            </a:r>
            <a:r>
              <a:rPr lang="tr-TR" sz="2400" dirty="0"/>
              <a:t> 100 mg/</a:t>
            </a:r>
            <a:r>
              <a:rPr lang="tr-TR" sz="2400" dirty="0" err="1"/>
              <a:t>dl</a:t>
            </a:r>
            <a:r>
              <a:rPr lang="tr-TR" sz="2400" dirty="0"/>
              <a:t> </a:t>
            </a:r>
            <a:r>
              <a:rPr lang="tr-TR" sz="2400" dirty="0" err="1"/>
              <a:t>glukoz</a:t>
            </a:r>
            <a:r>
              <a:rPr lang="tr-TR" sz="2400" dirty="0"/>
              <a:t> varlığı hipoglisemi riskini azaltıyor Bu konsantrasyonda bir yan etki yok </a:t>
            </a:r>
            <a:r>
              <a:rPr lang="tr-TR" sz="2400" dirty="0" err="1"/>
              <a:t>Glukozsuz</a:t>
            </a:r>
            <a:r>
              <a:rPr lang="tr-TR" sz="2400" dirty="0"/>
              <a:t> </a:t>
            </a:r>
            <a:r>
              <a:rPr lang="tr-TR" sz="2400" dirty="0" err="1"/>
              <a:t>diyalizat</a:t>
            </a:r>
            <a:r>
              <a:rPr lang="tr-TR" sz="2400" dirty="0"/>
              <a:t> tercih EDİLMEMELİDİR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DİYALİZÖRLER</a:t>
            </a:r>
          </a:p>
        </p:txBody>
      </p:sp>
      <p:pic>
        <p:nvPicPr>
          <p:cNvPr id="6" name="5 İçerik Yer Tutucusu" descr="I02915DUF_resim_5_3_2019_19_b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340768"/>
            <a:ext cx="7244029" cy="3278876"/>
          </a:xfrm>
        </p:spPr>
      </p:pic>
      <p:pic>
        <p:nvPicPr>
          <p:cNvPr id="7" name="6 İçerik Yer Tutucusu" descr="WhatsApp Image 2022-11-08 at 17.41.12.jpe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2699792" y="1340768"/>
            <a:ext cx="3366398" cy="47244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Diyalizör</a:t>
            </a:r>
            <a:r>
              <a:rPr lang="tr-TR" dirty="0"/>
              <a:t> çeşitleri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227640" cy="472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3200" b="1" dirty="0"/>
              <a:t>Yapımında kullanılan maddeye göre;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3200" dirty="0"/>
              <a:t>Değiştirilmemiş selüloz </a:t>
            </a:r>
            <a:r>
              <a:rPr lang="tr-TR" sz="3200" dirty="0" err="1"/>
              <a:t>membranlar</a:t>
            </a:r>
            <a:endParaRPr lang="tr-TR" sz="3200" dirty="0"/>
          </a:p>
          <a:p>
            <a:pPr marL="514350" indent="-514350">
              <a:buFont typeface="+mj-lt"/>
              <a:buAutoNum type="arabicPeriod"/>
            </a:pPr>
            <a:r>
              <a:rPr lang="tr-TR" sz="3200" dirty="0"/>
              <a:t>Değiştirilmiş selüloz </a:t>
            </a:r>
            <a:r>
              <a:rPr lang="tr-TR" sz="3200" dirty="0" err="1"/>
              <a:t>membranlar</a:t>
            </a:r>
            <a:r>
              <a:rPr lang="tr-TR" sz="3200" dirty="0"/>
              <a:t> (yarı sentetik)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3200" dirty="0"/>
              <a:t>Sentetik </a:t>
            </a:r>
            <a:r>
              <a:rPr lang="tr-TR" sz="3200" dirty="0" err="1"/>
              <a:t>membranlar</a:t>
            </a:r>
            <a:endParaRPr lang="tr-TR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683568" y="1196752"/>
            <a:ext cx="75608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tr-TR" sz="3200" b="1" dirty="0" err="1"/>
              <a:t>Membranın</a:t>
            </a:r>
            <a:r>
              <a:rPr lang="tr-TR" sz="3200" b="1" dirty="0"/>
              <a:t> şekline göre;</a:t>
            </a:r>
          </a:p>
          <a:p>
            <a:pPr marL="514350" indent="-514350"/>
            <a:endParaRPr lang="tr-TR" sz="3200" b="1" dirty="0"/>
          </a:p>
          <a:p>
            <a:pPr marL="514350" indent="-514350">
              <a:buClr>
                <a:schemeClr val="accent1"/>
              </a:buClr>
              <a:buSzPct val="80000"/>
              <a:buFont typeface="+mj-lt"/>
              <a:buAutoNum type="arabicPeriod"/>
            </a:pPr>
            <a:r>
              <a:rPr lang="tr-TR" sz="3200" dirty="0"/>
              <a:t>Paralel </a:t>
            </a:r>
            <a:r>
              <a:rPr lang="tr-TR" sz="3200" dirty="0" err="1"/>
              <a:t>plate</a:t>
            </a:r>
            <a:endParaRPr lang="tr-TR" sz="3200" dirty="0"/>
          </a:p>
          <a:p>
            <a:pPr marL="514350" indent="-514350">
              <a:buClr>
                <a:schemeClr val="accent1"/>
              </a:buClr>
              <a:buSzPct val="80000"/>
              <a:buFont typeface="+mj-lt"/>
              <a:buAutoNum type="arabicPeriod"/>
            </a:pPr>
            <a:r>
              <a:rPr lang="tr-TR" sz="3200" dirty="0" err="1"/>
              <a:t>Coil</a:t>
            </a:r>
            <a:r>
              <a:rPr lang="tr-TR" sz="3200" dirty="0"/>
              <a:t> </a:t>
            </a:r>
            <a:r>
              <a:rPr lang="tr-TR" sz="3200" dirty="0" err="1"/>
              <a:t>diyalizörler</a:t>
            </a:r>
            <a:endParaRPr lang="tr-TR" sz="3200" dirty="0"/>
          </a:p>
          <a:p>
            <a:pPr marL="514350" indent="-514350">
              <a:buClr>
                <a:schemeClr val="accent1"/>
              </a:buClr>
              <a:buSzPct val="80000"/>
              <a:buFont typeface="+mj-lt"/>
              <a:buAutoNum type="arabicPeriod"/>
            </a:pPr>
            <a:r>
              <a:rPr lang="tr-TR" sz="3200" dirty="0" err="1"/>
              <a:t>Hallow</a:t>
            </a:r>
            <a:r>
              <a:rPr lang="tr-TR" sz="3200" dirty="0"/>
              <a:t> fiber </a:t>
            </a:r>
            <a:r>
              <a:rPr lang="tr-TR" sz="3200" dirty="0" err="1"/>
              <a:t>diyalizörler</a:t>
            </a:r>
            <a:endParaRPr lang="tr-TR" sz="3200" dirty="0"/>
          </a:p>
          <a:p>
            <a:pPr marL="514350" indent="-514350">
              <a:buClr>
                <a:schemeClr val="accent1"/>
              </a:buClr>
            </a:pPr>
            <a:r>
              <a:rPr lang="tr-TR" sz="3200" dirty="0"/>
              <a:t> </a:t>
            </a:r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323528" y="1772816"/>
            <a:ext cx="8227640" cy="396044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lang="tr-TR" sz="3200" b="1" dirty="0">
              <a:solidFill>
                <a:schemeClr val="tx2"/>
              </a:solidFill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tr-TR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tr-TR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67544" y="3789040"/>
            <a:ext cx="813690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tr-TR" sz="2800" b="0" dirty="0" err="1">
                <a:latin typeface="Comic Sans MS" pitchFamily="66" charset="0"/>
              </a:rPr>
              <a:t>Porlardan</a:t>
            </a:r>
            <a:r>
              <a:rPr lang="tr-TR" sz="2800" b="0" dirty="0">
                <a:latin typeface="Comic Sans MS" pitchFamily="66" charset="0"/>
              </a:rPr>
              <a:t> geçebilen  (</a:t>
            </a:r>
            <a:r>
              <a:rPr lang="tr-TR" sz="2800" b="0" dirty="0" err="1">
                <a:latin typeface="Comic Sans MS" pitchFamily="66" charset="0"/>
              </a:rPr>
              <a:t>permeabl</a:t>
            </a:r>
            <a:r>
              <a:rPr lang="tr-TR" sz="2800" b="0" dirty="0">
                <a:latin typeface="Comic Sans MS" pitchFamily="66" charset="0"/>
              </a:rPr>
              <a:t>) küçük moleküller </a:t>
            </a:r>
            <a:r>
              <a:rPr lang="tr-TR" sz="2800" b="0" dirty="0" err="1">
                <a:latin typeface="Comic Sans MS" pitchFamily="66" charset="0"/>
              </a:rPr>
              <a:t>membranın</a:t>
            </a:r>
            <a:r>
              <a:rPr lang="tr-TR" sz="2800" b="0" dirty="0">
                <a:latin typeface="Comic Sans MS" pitchFamily="66" charset="0"/>
              </a:rPr>
              <a:t> iki tarafındaki konsantrasyonları eşitlenene kadar yüksek konsantrasyonlu olarak bulundukları taraftan diğer tarafa doğru yer değiştirirler. </a:t>
            </a:r>
            <a:br>
              <a:rPr lang="tr-TR" sz="2800" b="0" dirty="0">
                <a:latin typeface="Comic Sans MS" pitchFamily="66" charset="0"/>
              </a:rPr>
            </a:br>
            <a:endParaRPr lang="tr-TR" sz="2800" b="0" dirty="0">
              <a:latin typeface="Comic Sans MS" pitchFamily="66" charset="0"/>
            </a:endParaRPr>
          </a:p>
        </p:txBody>
      </p:sp>
      <p:sp>
        <p:nvSpPr>
          <p:cNvPr id="18434" name="AutoShape 2" descr="blob:https://web.whatsapp.com/e34d1d6c-8106-4bc7-b1bc-5df01e49236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1" name="10 İçerik Yer Tutucusu" descr="WhatsApp Image 2022-11-08 at 17.41.12.jpe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476672"/>
            <a:ext cx="2270723" cy="3186731"/>
          </a:xfrm>
        </p:spPr>
      </p:pic>
      <p:graphicFrame>
        <p:nvGraphicFramePr>
          <p:cNvPr id="18435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5220072" y="476672"/>
          <a:ext cx="3780724" cy="3114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CorelPhotoPaint.Image.8" r:id="rId4" imgW="7342857" imgH="6047619" progId="">
                  <p:embed/>
                </p:oleObj>
              </mc:Choice>
              <mc:Fallback>
                <p:oleObj name="CorelPhotoPaint.Image.8" r:id="rId4" imgW="7342857" imgH="6047619" progId="">
                  <p:embed/>
                  <p:pic>
                    <p:nvPicPr>
                      <p:cNvPr id="1843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2000"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476672"/>
                        <a:ext cx="3780724" cy="3114499"/>
                      </a:xfrm>
                      <a:prstGeom prst="rect">
                        <a:avLst/>
                      </a:prstGeom>
                      <a:noFill/>
                      <a:ln w="117475">
                        <a:solidFill>
                          <a:srgbClr val="8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 err="1"/>
              <a:t>Membran</a:t>
            </a:r>
            <a:r>
              <a:rPr lang="tr-TR" sz="3200" dirty="0"/>
              <a:t> Etkinliği </a:t>
            </a:r>
          </a:p>
        </p:txBody>
      </p:sp>
      <p:sp>
        <p:nvSpPr>
          <p:cNvPr id="3" name="2 Dikdörtgen"/>
          <p:cNvSpPr/>
          <p:nvPr/>
        </p:nvSpPr>
        <p:spPr>
          <a:xfrm>
            <a:off x="395536" y="1556792"/>
            <a:ext cx="82809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Bir </a:t>
            </a:r>
            <a:r>
              <a:rPr lang="tr-TR" sz="2800" dirty="0" err="1"/>
              <a:t>diyalizörün</a:t>
            </a:r>
            <a:r>
              <a:rPr lang="tr-TR" sz="2800" dirty="0"/>
              <a:t> en yüksek kan ve </a:t>
            </a:r>
            <a:r>
              <a:rPr lang="tr-TR" sz="2800" dirty="0" err="1"/>
              <a:t>diyalizat</a:t>
            </a:r>
            <a:r>
              <a:rPr lang="tr-TR" sz="2800" dirty="0"/>
              <a:t> akım hızlarında gerçekleştirdiği </a:t>
            </a:r>
            <a:r>
              <a:rPr lang="tr-TR" sz="2800" dirty="0" err="1"/>
              <a:t>klirens</a:t>
            </a:r>
            <a:r>
              <a:rPr lang="tr-TR" sz="2800" dirty="0"/>
              <a:t> değeri </a:t>
            </a:r>
            <a:r>
              <a:rPr lang="tr-TR" sz="2800" dirty="0" err="1"/>
              <a:t>KoA</a:t>
            </a:r>
            <a:r>
              <a:rPr lang="tr-TR" sz="2800" dirty="0"/>
              <a:t> ml/</a:t>
            </a:r>
            <a:r>
              <a:rPr lang="tr-TR" sz="2800" dirty="0" err="1"/>
              <a:t>dk</a:t>
            </a:r>
            <a:r>
              <a:rPr lang="tr-TR" sz="2800" dirty="0"/>
              <a:t> </a:t>
            </a:r>
          </a:p>
          <a:p>
            <a:r>
              <a:rPr lang="tr-TR" sz="2800" dirty="0"/>
              <a:t>olarak adlandırılır.</a:t>
            </a:r>
          </a:p>
          <a:p>
            <a:endParaRPr lang="tr-TR" sz="2800" dirty="0"/>
          </a:p>
          <a:p>
            <a:pPr>
              <a:buFont typeface="Wingdings" pitchFamily="2" charset="2"/>
              <a:buChar char="Ø"/>
            </a:pPr>
            <a:r>
              <a:rPr lang="tr-TR" sz="2800" dirty="0" err="1"/>
              <a:t>KoA</a:t>
            </a:r>
            <a:r>
              <a:rPr lang="tr-TR" sz="2800" dirty="0"/>
              <a:t> değeri &lt; 500 ml/</a:t>
            </a:r>
            <a:r>
              <a:rPr lang="tr-TR" sz="2800" dirty="0" err="1"/>
              <a:t>dk</a:t>
            </a:r>
            <a:r>
              <a:rPr lang="tr-TR" sz="2800" dirty="0"/>
              <a:t> olan </a:t>
            </a:r>
            <a:r>
              <a:rPr lang="tr-TR" sz="2800" dirty="0" err="1"/>
              <a:t>membranlar</a:t>
            </a:r>
            <a:r>
              <a:rPr lang="tr-TR" sz="2800" dirty="0"/>
              <a:t> düşük,</a:t>
            </a:r>
          </a:p>
          <a:p>
            <a:pPr>
              <a:buFont typeface="Wingdings" pitchFamily="2" charset="2"/>
              <a:buChar char="Ø"/>
            </a:pPr>
            <a:r>
              <a:rPr lang="tr-TR" sz="2800" dirty="0"/>
              <a:t>500- 700ml/</a:t>
            </a:r>
            <a:r>
              <a:rPr lang="tr-TR" sz="2800" dirty="0" err="1"/>
              <a:t>dk</a:t>
            </a:r>
            <a:r>
              <a:rPr lang="tr-TR" sz="2800" dirty="0"/>
              <a:t> normal, </a:t>
            </a:r>
          </a:p>
          <a:p>
            <a:pPr>
              <a:buFont typeface="Wingdings" pitchFamily="2" charset="2"/>
              <a:buChar char="Ø"/>
            </a:pPr>
            <a:r>
              <a:rPr lang="tr-TR" sz="2800" dirty="0"/>
              <a:t>&gt;700ml/</a:t>
            </a:r>
            <a:r>
              <a:rPr lang="tr-TR" sz="2800" dirty="0" err="1"/>
              <a:t>dk</a:t>
            </a:r>
            <a:r>
              <a:rPr lang="tr-TR" sz="2800" dirty="0"/>
              <a:t> olan </a:t>
            </a:r>
            <a:r>
              <a:rPr lang="tr-TR" sz="2800" dirty="0" err="1"/>
              <a:t>membranlar</a:t>
            </a:r>
            <a:r>
              <a:rPr lang="tr-TR" sz="2800" dirty="0"/>
              <a:t> yüksek etkinlikli olarak sınıflandırılır.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/>
              <a:t>	</a:t>
            </a:r>
            <a:r>
              <a:rPr lang="tr-TR" b="1" dirty="0" err="1"/>
              <a:t>High</a:t>
            </a:r>
            <a:r>
              <a:rPr lang="tr-TR" b="1" dirty="0"/>
              <a:t> </a:t>
            </a:r>
            <a:r>
              <a:rPr lang="tr-TR" b="1" dirty="0" err="1"/>
              <a:t>flux</a:t>
            </a:r>
            <a:r>
              <a:rPr lang="tr-TR" b="1" dirty="0"/>
              <a:t> </a:t>
            </a:r>
            <a:r>
              <a:rPr lang="tr-TR" b="1" dirty="0" err="1"/>
              <a:t>membranlar</a:t>
            </a:r>
            <a:r>
              <a:rPr lang="tr-TR" b="1" dirty="0"/>
              <a:t> </a:t>
            </a:r>
            <a:r>
              <a:rPr lang="tr-TR" dirty="0"/>
              <a:t>geniş </a:t>
            </a:r>
            <a:r>
              <a:rPr lang="tr-TR" dirty="0" err="1"/>
              <a:t>porları</a:t>
            </a:r>
            <a:r>
              <a:rPr lang="tr-TR" dirty="0"/>
              <a:t> olan, kütle ağırlığı 500 </a:t>
            </a:r>
            <a:r>
              <a:rPr lang="tr-TR" dirty="0" err="1"/>
              <a:t>Dalton</a:t>
            </a:r>
            <a:r>
              <a:rPr lang="tr-TR" dirty="0"/>
              <a:t> ve üzeri moleküllerin </a:t>
            </a:r>
            <a:r>
              <a:rPr lang="tr-TR" dirty="0" err="1"/>
              <a:t>klirensini</a:t>
            </a:r>
            <a:r>
              <a:rPr lang="tr-TR" dirty="0"/>
              <a:t> daha iyi sağlarlar. </a:t>
            </a:r>
          </a:p>
          <a:p>
            <a:pPr>
              <a:buNone/>
            </a:pPr>
            <a:r>
              <a:rPr lang="tr-TR" dirty="0"/>
              <a:t>	</a:t>
            </a:r>
            <a:r>
              <a:rPr lang="tr-TR" b="1" dirty="0" err="1"/>
              <a:t>Low</a:t>
            </a:r>
            <a:r>
              <a:rPr lang="tr-TR" b="1" dirty="0"/>
              <a:t> </a:t>
            </a:r>
            <a:r>
              <a:rPr lang="tr-TR" b="1" dirty="0" err="1"/>
              <a:t>flux</a:t>
            </a:r>
            <a:r>
              <a:rPr lang="tr-TR" b="1" dirty="0"/>
              <a:t> </a:t>
            </a:r>
            <a:r>
              <a:rPr lang="tr-TR" b="1" dirty="0" err="1"/>
              <a:t>membranlar</a:t>
            </a:r>
            <a:r>
              <a:rPr lang="tr-TR" b="1" dirty="0"/>
              <a:t> </a:t>
            </a:r>
            <a:r>
              <a:rPr lang="tr-TR" dirty="0" err="1"/>
              <a:t>porları</a:t>
            </a:r>
            <a:r>
              <a:rPr lang="tr-TR" dirty="0"/>
              <a:t> küçük çaplı olması nedeni ile kütle ağırlığı 500 </a:t>
            </a:r>
            <a:r>
              <a:rPr lang="tr-TR" dirty="0" err="1"/>
              <a:t>Dalton’un</a:t>
            </a:r>
            <a:r>
              <a:rPr lang="tr-TR" dirty="0"/>
              <a:t> üstündeki molekülleri etkili bir şekilde uzaklaştıramaz.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/>
              <a:t>	Hemodiyalizde </a:t>
            </a:r>
            <a:r>
              <a:rPr lang="tr-TR" b="1" dirty="0" err="1"/>
              <a:t>Membran</a:t>
            </a:r>
            <a:r>
              <a:rPr lang="tr-TR" b="1" dirty="0"/>
              <a:t> Seçimi</a:t>
            </a:r>
          </a:p>
          <a:p>
            <a:pPr>
              <a:buFont typeface="Wingdings" pitchFamily="2" charset="2"/>
              <a:buChar char="Ø"/>
            </a:pPr>
            <a:r>
              <a:rPr lang="tr-TR" sz="2800" dirty="0"/>
              <a:t>Orta ve düşük moleküllü </a:t>
            </a:r>
            <a:r>
              <a:rPr lang="tr-TR" sz="2800" dirty="0" err="1"/>
              <a:t>solüt</a:t>
            </a:r>
            <a:r>
              <a:rPr lang="tr-TR" sz="2800" dirty="0"/>
              <a:t> </a:t>
            </a:r>
            <a:r>
              <a:rPr lang="tr-TR" sz="2800" dirty="0" err="1"/>
              <a:t>klirensi</a:t>
            </a:r>
            <a:r>
              <a:rPr lang="tr-TR" sz="2800" dirty="0"/>
              <a:t> fazla olmalı</a:t>
            </a:r>
          </a:p>
          <a:p>
            <a:pPr>
              <a:buFont typeface="Wingdings" pitchFamily="2" charset="2"/>
              <a:buChar char="Ø"/>
            </a:pPr>
            <a:r>
              <a:rPr lang="tr-TR" sz="2800" dirty="0"/>
              <a:t>Yaşamsal </a:t>
            </a:r>
            <a:r>
              <a:rPr lang="tr-TR" sz="2800" dirty="0" err="1"/>
              <a:t>solütlerin</a:t>
            </a:r>
            <a:r>
              <a:rPr lang="tr-TR" sz="2800" dirty="0"/>
              <a:t> kaybı çok az olmalı</a:t>
            </a:r>
          </a:p>
          <a:p>
            <a:pPr>
              <a:buFont typeface="Wingdings" pitchFamily="2" charset="2"/>
              <a:buChar char="Ø"/>
            </a:pPr>
            <a:r>
              <a:rPr lang="tr-TR" sz="2800" dirty="0"/>
              <a:t>Yeterli </a:t>
            </a:r>
            <a:r>
              <a:rPr lang="tr-TR" sz="2800" dirty="0" err="1"/>
              <a:t>ultrafiltrasyon</a:t>
            </a:r>
            <a:r>
              <a:rPr lang="tr-TR" sz="2800" dirty="0"/>
              <a:t> sağlamalı</a:t>
            </a:r>
          </a:p>
          <a:p>
            <a:pPr>
              <a:buFont typeface="Wingdings" pitchFamily="2" charset="2"/>
              <a:buChar char="Ø"/>
            </a:pPr>
            <a:r>
              <a:rPr lang="tr-TR" sz="2800" dirty="0"/>
              <a:t>Düşük kan hacmi gerektirmeli</a:t>
            </a:r>
          </a:p>
          <a:p>
            <a:pPr>
              <a:buFont typeface="Wingdings" pitchFamily="2" charset="2"/>
              <a:buChar char="Ø"/>
            </a:pPr>
            <a:r>
              <a:rPr lang="tr-TR" sz="2800" dirty="0" err="1"/>
              <a:t>Biyouyumlu</a:t>
            </a:r>
            <a:r>
              <a:rPr lang="tr-TR" sz="2800" dirty="0"/>
              <a:t> olmalı</a:t>
            </a:r>
          </a:p>
          <a:p>
            <a:pPr>
              <a:buFont typeface="Wingdings" pitchFamily="2" charset="2"/>
              <a:buChar char="Ø"/>
            </a:pPr>
            <a:r>
              <a:rPr lang="tr-TR" sz="2800" dirty="0"/>
              <a:t>Düşük doz </a:t>
            </a:r>
            <a:r>
              <a:rPr lang="tr-TR" sz="2800" dirty="0" err="1"/>
              <a:t>antikoagülan</a:t>
            </a:r>
            <a:r>
              <a:rPr lang="tr-TR" sz="2800" dirty="0"/>
              <a:t> gerektirmeli</a:t>
            </a:r>
          </a:p>
          <a:p>
            <a:pPr>
              <a:buFont typeface="Wingdings" pitchFamily="2" charset="2"/>
              <a:buChar char="Ø"/>
            </a:pPr>
            <a:r>
              <a:rPr lang="tr-TR" sz="2800" dirty="0"/>
              <a:t>Fiyatı ucuz olmalı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539552" y="836712"/>
            <a:ext cx="741682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/>
              <a:t>Doğru Hemodiyaliz Dozu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Bireylerde doğru hemodiyaliz dozu KT/V, URR, klinik durum vb. faktörlerin değerlendirilmesiyle belirlenebilmektedir. 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Hemodiyaliz yeterliliğinde etkili faktörler; seans süresi, seans sayısı, </a:t>
            </a:r>
            <a:r>
              <a:rPr lang="tr-TR" sz="2800" dirty="0" err="1"/>
              <a:t>diyalizör</a:t>
            </a:r>
            <a:r>
              <a:rPr lang="tr-TR" sz="2800" dirty="0"/>
              <a:t> </a:t>
            </a:r>
            <a:r>
              <a:rPr lang="tr-TR" sz="2800" dirty="0" err="1"/>
              <a:t>membranı</a:t>
            </a:r>
            <a:r>
              <a:rPr lang="tr-TR" sz="2800" dirty="0"/>
              <a:t>, kan akım hızı, UF hızı, </a:t>
            </a:r>
            <a:r>
              <a:rPr lang="tr-TR" sz="2800" dirty="0" err="1"/>
              <a:t>diyalizat</a:t>
            </a:r>
            <a:r>
              <a:rPr lang="tr-TR" sz="2800" dirty="0"/>
              <a:t>, </a:t>
            </a:r>
            <a:r>
              <a:rPr lang="tr-TR" sz="2800" dirty="0" err="1"/>
              <a:t>antikoagülan</a:t>
            </a:r>
            <a:r>
              <a:rPr lang="tr-TR" sz="2800" dirty="0"/>
              <a:t> tedavi, </a:t>
            </a:r>
            <a:r>
              <a:rPr lang="tr-TR" sz="2800" dirty="0" err="1"/>
              <a:t>antihipertansif</a:t>
            </a:r>
            <a:r>
              <a:rPr lang="tr-TR" sz="2800" dirty="0"/>
              <a:t> tedavi, kuru ağırlık, kan alma tekniğidir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827584" y="1196752"/>
            <a:ext cx="756084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/>
              <a:t>Bireylere yeterli bir hemodiyaliz seansı uygulanması, sağlık ekip üyelerinin koordineli çalışması ve bireyin katılımının sağlanması ile mümkündür.</a:t>
            </a:r>
          </a:p>
          <a:p>
            <a:pPr algn="ctr"/>
            <a:r>
              <a:rPr lang="tr-TR" sz="3200" b="1" dirty="0"/>
              <a:t>AMAÇ</a:t>
            </a:r>
            <a:r>
              <a:rPr lang="tr-TR" sz="3200" dirty="0"/>
              <a:t> </a:t>
            </a:r>
          </a:p>
          <a:p>
            <a:pPr algn="ctr"/>
            <a:r>
              <a:rPr lang="tr-TR" sz="3200" b="1" dirty="0"/>
              <a:t>Ruhsal ve bedensel iyilik halinin sürdürülmesidir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1187624" y="1916832"/>
            <a:ext cx="657103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DİNLEDİĞİNİZ İÇİN </a:t>
            </a:r>
          </a:p>
          <a:p>
            <a:pPr algn="ctr"/>
            <a:r>
              <a:rPr lang="tr-TR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TEŞEKKÜRLER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ATATÜR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7661" y="1340768"/>
            <a:ext cx="8441011" cy="4739357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2233</TotalTime>
  <Words>445</Words>
  <Application>Microsoft Office PowerPoint</Application>
  <PresentationFormat>Ekran Gösterisi (4:3)</PresentationFormat>
  <Paragraphs>136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27" baseType="lpstr">
      <vt:lpstr>Gezinti</vt:lpstr>
      <vt:lpstr>  BİREYSELLEŞTİRİLMİŞ HEMODİYALİZ REÇETESİ</vt:lpstr>
      <vt:lpstr>Son Dönem Böbrek Yetmezliğinde  Yerine Koyma Tedavileri</vt:lpstr>
      <vt:lpstr>                      HEMODİYALİZ</vt:lpstr>
      <vt:lpstr>DİYALİZİN TEMEL öğeleri </vt:lpstr>
      <vt:lpstr>diyalizat</vt:lpstr>
      <vt:lpstr>DİYALİZAT İÇERİĞİ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DİYALİZÖRLER</vt:lpstr>
      <vt:lpstr>Diyalizör çeşitleri</vt:lpstr>
      <vt:lpstr>PowerPoint Sunusu</vt:lpstr>
      <vt:lpstr>PowerPoint Sunusu</vt:lpstr>
      <vt:lpstr>Membran Etkinliği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BİREYSELLEŞTİRİLMİŞ HEMODİYALİZ  REÇETESİ</dc:title>
  <dc:creator>User</dc:creator>
  <cp:lastModifiedBy>TUĞBA ÖDÜL</cp:lastModifiedBy>
  <cp:revision>186</cp:revision>
  <dcterms:created xsi:type="dcterms:W3CDTF">2022-11-05T21:40:32Z</dcterms:created>
  <dcterms:modified xsi:type="dcterms:W3CDTF">2022-11-10T05:33:52Z</dcterms:modified>
</cp:coreProperties>
</file>