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4" r:id="rId1"/>
  </p:sldMasterIdLst>
  <p:notesMasterIdLst>
    <p:notesMasterId r:id="rId35"/>
  </p:notesMasterIdLst>
  <p:sldIdLst>
    <p:sldId id="286" r:id="rId2"/>
    <p:sldId id="257" r:id="rId3"/>
    <p:sldId id="258" r:id="rId4"/>
    <p:sldId id="290" r:id="rId5"/>
    <p:sldId id="259" r:id="rId6"/>
    <p:sldId id="260" r:id="rId7"/>
    <p:sldId id="280" r:id="rId8"/>
    <p:sldId id="262" r:id="rId9"/>
    <p:sldId id="291" r:id="rId10"/>
    <p:sldId id="281" r:id="rId11"/>
    <p:sldId id="264" r:id="rId12"/>
    <p:sldId id="284" r:id="rId13"/>
    <p:sldId id="265" r:id="rId14"/>
    <p:sldId id="266" r:id="rId15"/>
    <p:sldId id="267" r:id="rId16"/>
    <p:sldId id="268" r:id="rId17"/>
    <p:sldId id="270" r:id="rId18"/>
    <p:sldId id="271" r:id="rId19"/>
    <p:sldId id="272" r:id="rId20"/>
    <p:sldId id="273" r:id="rId21"/>
    <p:sldId id="292" r:id="rId22"/>
    <p:sldId id="274" r:id="rId23"/>
    <p:sldId id="275" r:id="rId24"/>
    <p:sldId id="276" r:id="rId25"/>
    <p:sldId id="293" r:id="rId26"/>
    <p:sldId id="277" r:id="rId27"/>
    <p:sldId id="289" r:id="rId28"/>
    <p:sldId id="288" r:id="rId29"/>
    <p:sldId id="278" r:id="rId30"/>
    <p:sldId id="282" r:id="rId31"/>
    <p:sldId id="283" r:id="rId32"/>
    <p:sldId id="294" r:id="rId33"/>
    <p:sldId id="285" r:id="rId3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F055C5-8D90-1F7C-6E4E-61C8846C0259}" name="AYŞE NUR GÖÇER" initials="ANG" userId="S::202113139013@ogr.balikesir.edu.tr::c0aad694-e863-4c4b-a255-41a7bddc508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96" autoAdjust="0"/>
    <p:restoredTop sz="94684"/>
  </p:normalViewPr>
  <p:slideViewPr>
    <p:cSldViewPr>
      <p:cViewPr varScale="1">
        <p:scale>
          <a:sx n="83" d="100"/>
          <a:sy n="83" d="100"/>
        </p:scale>
        <p:origin x="1339" y="67"/>
      </p:cViewPr>
      <p:guideLst>
        <p:guide orient="horz" pos="2160"/>
        <p:guide pos="2880"/>
      </p:guideLst>
    </p:cSldViewPr>
  </p:slideViewPr>
  <p:notesTextViewPr>
    <p:cViewPr>
      <p:scale>
        <a:sx n="100" d="100"/>
        <a:sy n="100" d="100"/>
      </p:scale>
      <p:origin x="0" y="0"/>
    </p:cViewPr>
  </p:notesTextViewPr>
  <p:notesViewPr>
    <p:cSldViewPr>
      <p:cViewPr varScale="1">
        <p:scale>
          <a:sx n="55" d="100"/>
          <a:sy n="55" d="100"/>
        </p:scale>
        <p:origin x="-285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iagrams/_rels/data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_rels/drawing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3.svg"/><Relationship Id="rId1" Type="http://schemas.openxmlformats.org/officeDocument/2006/relationships/image" Target="../media/image22.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0A4909-BBA3-4541-B40F-8D08DCA0107B}" type="doc">
      <dgm:prSet loTypeId="urn:microsoft.com/office/officeart/2005/8/layout/bProcess2" loCatId="process" qsTypeId="urn:microsoft.com/office/officeart/2005/8/quickstyle/simple2" qsCatId="simple" csTypeId="urn:microsoft.com/office/officeart/2005/8/colors/accent2_2" csCatId="accent2" phldr="1"/>
      <dgm:spPr/>
      <dgm:t>
        <a:bodyPr/>
        <a:lstStyle/>
        <a:p>
          <a:endParaRPr lang="en-US"/>
        </a:p>
      </dgm:t>
    </dgm:pt>
    <dgm:pt modelId="{D8E1BA57-FA79-4001-94C2-AB763F876FEC}">
      <dgm:prSet custT="1"/>
      <dgm:spPr/>
      <dgm:t>
        <a:bodyPr/>
        <a:lstStyle/>
        <a:p>
          <a:r>
            <a:rPr lang="tr-TR" sz="2400" dirty="0"/>
            <a:t>Tüm hastaların yarısı da ilaçlarını doğru şekilde </a:t>
          </a:r>
          <a:r>
            <a:rPr lang="tr-TR" sz="2400" dirty="0" smtClean="0"/>
            <a:t>kullanmamaktadır.</a:t>
          </a:r>
          <a:endParaRPr lang="en-US" sz="2400" dirty="0"/>
        </a:p>
      </dgm:t>
    </dgm:pt>
    <dgm:pt modelId="{B5B1FC62-DEE1-4368-9826-AF8D8F230BF8}" type="parTrans" cxnId="{100EF8DA-210D-4F77-8DD2-2A8747B4020F}">
      <dgm:prSet/>
      <dgm:spPr/>
      <dgm:t>
        <a:bodyPr/>
        <a:lstStyle/>
        <a:p>
          <a:endParaRPr lang="en-US"/>
        </a:p>
      </dgm:t>
    </dgm:pt>
    <dgm:pt modelId="{A4309FED-0B02-46EF-9F4C-99469B6EAD19}" type="sibTrans" cxnId="{100EF8DA-210D-4F77-8DD2-2A8747B4020F}">
      <dgm:prSet/>
      <dgm:spPr/>
      <dgm:t>
        <a:bodyPr/>
        <a:lstStyle/>
        <a:p>
          <a:endParaRPr lang="en-US"/>
        </a:p>
      </dgm:t>
    </dgm:pt>
    <dgm:pt modelId="{9D97CDD9-1A06-4025-A235-450B03EAC695}">
      <dgm:prSet custT="1"/>
      <dgm:spPr/>
      <dgm:t>
        <a:bodyPr/>
        <a:lstStyle/>
        <a:p>
          <a:r>
            <a:rPr lang="tr-TR" sz="2000" dirty="0"/>
            <a:t>İlaçların fazla, az veya yanlış kullanımı kaynakların boşa harcanmasına ve kötü sağlık sonuçlarının yayılmasına yol açmaktadır</a:t>
          </a:r>
          <a:endParaRPr lang="en-US" sz="2000" dirty="0"/>
        </a:p>
      </dgm:t>
    </dgm:pt>
    <dgm:pt modelId="{9AC131B6-F4DB-456B-BFB2-43895D9C98A8}" type="parTrans" cxnId="{1F1AA92D-00F8-4D4A-B8CC-D4534F018471}">
      <dgm:prSet/>
      <dgm:spPr/>
      <dgm:t>
        <a:bodyPr/>
        <a:lstStyle/>
        <a:p>
          <a:endParaRPr lang="en-US"/>
        </a:p>
      </dgm:t>
    </dgm:pt>
    <dgm:pt modelId="{4EAE59F4-22AE-4E9F-9567-E6017086BE9D}" type="sibTrans" cxnId="{1F1AA92D-00F8-4D4A-B8CC-D4534F018471}">
      <dgm:prSet/>
      <dgm:spPr/>
      <dgm:t>
        <a:bodyPr/>
        <a:lstStyle/>
        <a:p>
          <a:endParaRPr lang="en-US"/>
        </a:p>
      </dgm:t>
    </dgm:pt>
    <dgm:pt modelId="{A11621FE-C218-EE4A-952F-8BC8F6EE32C4}" type="pres">
      <dgm:prSet presAssocID="{F50A4909-BBA3-4541-B40F-8D08DCA0107B}" presName="diagram" presStyleCnt="0">
        <dgm:presLayoutVars>
          <dgm:dir/>
          <dgm:resizeHandles/>
        </dgm:presLayoutVars>
      </dgm:prSet>
      <dgm:spPr/>
      <dgm:t>
        <a:bodyPr/>
        <a:lstStyle/>
        <a:p>
          <a:endParaRPr lang="tr-TR"/>
        </a:p>
      </dgm:t>
    </dgm:pt>
    <dgm:pt modelId="{766881CB-5467-4845-B214-590F4B8A0C5F}" type="pres">
      <dgm:prSet presAssocID="{D8E1BA57-FA79-4001-94C2-AB763F876FEC}" presName="firstNode" presStyleLbl="node1" presStyleIdx="0" presStyleCnt="2" custScaleX="119610">
        <dgm:presLayoutVars>
          <dgm:bulletEnabled val="1"/>
        </dgm:presLayoutVars>
      </dgm:prSet>
      <dgm:spPr/>
      <dgm:t>
        <a:bodyPr/>
        <a:lstStyle/>
        <a:p>
          <a:endParaRPr lang="tr-TR"/>
        </a:p>
      </dgm:t>
    </dgm:pt>
    <dgm:pt modelId="{512D5982-084A-594B-BED8-8CBB08C4ECAE}" type="pres">
      <dgm:prSet presAssocID="{A4309FED-0B02-46EF-9F4C-99469B6EAD19}" presName="sibTrans" presStyleLbl="sibTrans2D1" presStyleIdx="0" presStyleCnt="1" custLinFactNeighborX="-2830" custLinFactNeighborY="-4610"/>
      <dgm:spPr/>
      <dgm:t>
        <a:bodyPr/>
        <a:lstStyle/>
        <a:p>
          <a:endParaRPr lang="tr-TR"/>
        </a:p>
      </dgm:t>
    </dgm:pt>
    <dgm:pt modelId="{D8E2DC23-539C-4D49-B769-353D7BEFA7C4}" type="pres">
      <dgm:prSet presAssocID="{9D97CDD9-1A06-4025-A235-450B03EAC695}" presName="lastNode" presStyleLbl="node1" presStyleIdx="1" presStyleCnt="2">
        <dgm:presLayoutVars>
          <dgm:bulletEnabled val="1"/>
        </dgm:presLayoutVars>
      </dgm:prSet>
      <dgm:spPr/>
      <dgm:t>
        <a:bodyPr/>
        <a:lstStyle/>
        <a:p>
          <a:endParaRPr lang="tr-TR"/>
        </a:p>
      </dgm:t>
    </dgm:pt>
  </dgm:ptLst>
  <dgm:cxnLst>
    <dgm:cxn modelId="{D33AE503-32F3-F64B-817A-D3289C78E19F}" type="presOf" srcId="{D8E1BA57-FA79-4001-94C2-AB763F876FEC}" destId="{766881CB-5467-4845-B214-590F4B8A0C5F}" srcOrd="0" destOrd="0" presId="urn:microsoft.com/office/officeart/2005/8/layout/bProcess2"/>
    <dgm:cxn modelId="{100EF8DA-210D-4F77-8DD2-2A8747B4020F}" srcId="{F50A4909-BBA3-4541-B40F-8D08DCA0107B}" destId="{D8E1BA57-FA79-4001-94C2-AB763F876FEC}" srcOrd="0" destOrd="0" parTransId="{B5B1FC62-DEE1-4368-9826-AF8D8F230BF8}" sibTransId="{A4309FED-0B02-46EF-9F4C-99469B6EAD19}"/>
    <dgm:cxn modelId="{00CEFAF3-0AF4-A746-ABBA-A7B2BAD60FB3}" type="presOf" srcId="{9D97CDD9-1A06-4025-A235-450B03EAC695}" destId="{D8E2DC23-539C-4D49-B769-353D7BEFA7C4}" srcOrd="0" destOrd="0" presId="urn:microsoft.com/office/officeart/2005/8/layout/bProcess2"/>
    <dgm:cxn modelId="{3326F63E-4FE5-2146-8AB3-E80D79FE1E90}" type="presOf" srcId="{A4309FED-0B02-46EF-9F4C-99469B6EAD19}" destId="{512D5982-084A-594B-BED8-8CBB08C4ECAE}" srcOrd="0" destOrd="0" presId="urn:microsoft.com/office/officeart/2005/8/layout/bProcess2"/>
    <dgm:cxn modelId="{1F1AA92D-00F8-4D4A-B8CC-D4534F018471}" srcId="{F50A4909-BBA3-4541-B40F-8D08DCA0107B}" destId="{9D97CDD9-1A06-4025-A235-450B03EAC695}" srcOrd="1" destOrd="0" parTransId="{9AC131B6-F4DB-456B-BFB2-43895D9C98A8}" sibTransId="{4EAE59F4-22AE-4E9F-9567-E6017086BE9D}"/>
    <dgm:cxn modelId="{C083A807-2B03-5345-9C0C-FE128F9D7DBC}" type="presOf" srcId="{F50A4909-BBA3-4541-B40F-8D08DCA0107B}" destId="{A11621FE-C218-EE4A-952F-8BC8F6EE32C4}" srcOrd="0" destOrd="0" presId="urn:microsoft.com/office/officeart/2005/8/layout/bProcess2"/>
    <dgm:cxn modelId="{14876C3A-D782-4B40-8B4B-B090BFD0A510}" type="presParOf" srcId="{A11621FE-C218-EE4A-952F-8BC8F6EE32C4}" destId="{766881CB-5467-4845-B214-590F4B8A0C5F}" srcOrd="0" destOrd="0" presId="urn:microsoft.com/office/officeart/2005/8/layout/bProcess2"/>
    <dgm:cxn modelId="{ABD5C1AE-DE3D-E248-81B1-DC65B5AAB6AA}" type="presParOf" srcId="{A11621FE-C218-EE4A-952F-8BC8F6EE32C4}" destId="{512D5982-084A-594B-BED8-8CBB08C4ECAE}" srcOrd="1" destOrd="0" presId="urn:microsoft.com/office/officeart/2005/8/layout/bProcess2"/>
    <dgm:cxn modelId="{38E1F960-6360-1A4E-B839-E657377F2A3B}" type="presParOf" srcId="{A11621FE-C218-EE4A-952F-8BC8F6EE32C4}" destId="{D8E2DC23-539C-4D49-B769-353D7BEFA7C4}" srcOrd="2" destOrd="0" presId="urn:microsoft.com/office/officeart/2005/8/layout/b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018A0D-8787-42A0-9FCE-186A151CE2C9}" type="doc">
      <dgm:prSet loTypeId="urn:microsoft.com/office/officeart/2005/8/layout/default#1" loCatId="list" qsTypeId="urn:microsoft.com/office/officeart/2005/8/quickstyle/simple5" qsCatId="simple" csTypeId="urn:microsoft.com/office/officeart/2005/8/colors/accent1_2" csCatId="accent1"/>
      <dgm:spPr/>
      <dgm:t>
        <a:bodyPr/>
        <a:lstStyle/>
        <a:p>
          <a:endParaRPr lang="en-US"/>
        </a:p>
      </dgm:t>
    </dgm:pt>
    <dgm:pt modelId="{9186EAE9-2DD1-4E9C-A05F-15530CAEB385}">
      <dgm:prSet/>
      <dgm:spPr/>
      <dgm:t>
        <a:bodyPr/>
        <a:lstStyle/>
        <a:p>
          <a:r>
            <a:rPr lang="tr-TR"/>
            <a:t>Hekim </a:t>
          </a:r>
          <a:endParaRPr lang="en-US"/>
        </a:p>
      </dgm:t>
    </dgm:pt>
    <dgm:pt modelId="{BBAAA11F-C5AC-48D3-AFCE-B6111095256A}" type="parTrans" cxnId="{2B353505-9EAF-4D74-9B6C-59EB73ADB544}">
      <dgm:prSet/>
      <dgm:spPr/>
      <dgm:t>
        <a:bodyPr/>
        <a:lstStyle/>
        <a:p>
          <a:endParaRPr lang="en-US"/>
        </a:p>
      </dgm:t>
    </dgm:pt>
    <dgm:pt modelId="{893E5B30-9E22-4445-9FC0-EDEF84E527AA}" type="sibTrans" cxnId="{2B353505-9EAF-4D74-9B6C-59EB73ADB544}">
      <dgm:prSet/>
      <dgm:spPr/>
      <dgm:t>
        <a:bodyPr/>
        <a:lstStyle/>
        <a:p>
          <a:endParaRPr lang="en-US"/>
        </a:p>
      </dgm:t>
    </dgm:pt>
    <dgm:pt modelId="{7A80CB4A-D08D-477F-B143-0798C3AED3DC}">
      <dgm:prSet/>
      <dgm:spPr/>
      <dgm:t>
        <a:bodyPr/>
        <a:lstStyle/>
        <a:p>
          <a:r>
            <a:rPr lang="tr-TR"/>
            <a:t>Eczacı </a:t>
          </a:r>
          <a:endParaRPr lang="en-US"/>
        </a:p>
      </dgm:t>
    </dgm:pt>
    <dgm:pt modelId="{478C4D30-37A1-4E73-A158-C3EFCD098A6E}" type="parTrans" cxnId="{0E98F100-34BA-4E05-AC10-FE33DA758C76}">
      <dgm:prSet/>
      <dgm:spPr/>
      <dgm:t>
        <a:bodyPr/>
        <a:lstStyle/>
        <a:p>
          <a:endParaRPr lang="en-US"/>
        </a:p>
      </dgm:t>
    </dgm:pt>
    <dgm:pt modelId="{E32BD822-4063-4B62-957E-8927C1956B8E}" type="sibTrans" cxnId="{0E98F100-34BA-4E05-AC10-FE33DA758C76}">
      <dgm:prSet/>
      <dgm:spPr/>
      <dgm:t>
        <a:bodyPr/>
        <a:lstStyle/>
        <a:p>
          <a:endParaRPr lang="en-US"/>
        </a:p>
      </dgm:t>
    </dgm:pt>
    <dgm:pt modelId="{C019060D-297B-4B5A-AB49-32637BE42645}">
      <dgm:prSet/>
      <dgm:spPr/>
      <dgm:t>
        <a:bodyPr/>
        <a:lstStyle/>
        <a:p>
          <a:r>
            <a:rPr lang="tr-TR"/>
            <a:t>Hemşire </a:t>
          </a:r>
          <a:endParaRPr lang="en-US"/>
        </a:p>
      </dgm:t>
    </dgm:pt>
    <dgm:pt modelId="{6CD62AB5-A0DF-4B52-9B40-9633C6EF9D2B}" type="parTrans" cxnId="{401C8F2C-CCB1-4B23-A824-EF31D259FE4A}">
      <dgm:prSet/>
      <dgm:spPr/>
      <dgm:t>
        <a:bodyPr/>
        <a:lstStyle/>
        <a:p>
          <a:endParaRPr lang="en-US"/>
        </a:p>
      </dgm:t>
    </dgm:pt>
    <dgm:pt modelId="{3BA89F75-6CAC-484D-AE73-955A76131763}" type="sibTrans" cxnId="{401C8F2C-CCB1-4B23-A824-EF31D259FE4A}">
      <dgm:prSet/>
      <dgm:spPr/>
      <dgm:t>
        <a:bodyPr/>
        <a:lstStyle/>
        <a:p>
          <a:endParaRPr lang="en-US"/>
        </a:p>
      </dgm:t>
    </dgm:pt>
    <dgm:pt modelId="{7E414E6E-4B1A-4ABA-B78F-E6ADDE852A8D}">
      <dgm:prSet/>
      <dgm:spPr/>
      <dgm:t>
        <a:bodyPr/>
        <a:lstStyle/>
        <a:p>
          <a:r>
            <a:rPr lang="tr-TR"/>
            <a:t>Diğer sağlık personeli </a:t>
          </a:r>
          <a:endParaRPr lang="en-US"/>
        </a:p>
      </dgm:t>
    </dgm:pt>
    <dgm:pt modelId="{BF3A3D5D-8F3F-48C9-B8CE-10C0629A7C92}" type="parTrans" cxnId="{C353A973-F109-4CFD-B5BB-309DD68E6268}">
      <dgm:prSet/>
      <dgm:spPr/>
      <dgm:t>
        <a:bodyPr/>
        <a:lstStyle/>
        <a:p>
          <a:endParaRPr lang="en-US"/>
        </a:p>
      </dgm:t>
    </dgm:pt>
    <dgm:pt modelId="{B916530A-5EBC-4545-BA59-7E126ACF1EEC}" type="sibTrans" cxnId="{C353A973-F109-4CFD-B5BB-309DD68E6268}">
      <dgm:prSet/>
      <dgm:spPr/>
      <dgm:t>
        <a:bodyPr/>
        <a:lstStyle/>
        <a:p>
          <a:endParaRPr lang="en-US"/>
        </a:p>
      </dgm:t>
    </dgm:pt>
    <dgm:pt modelId="{7D64E08C-5617-4E37-AF47-F77C1E7AAD88}">
      <dgm:prSet/>
      <dgm:spPr/>
      <dgm:t>
        <a:bodyPr/>
        <a:lstStyle/>
        <a:p>
          <a:r>
            <a:rPr lang="tr-TR"/>
            <a:t>Hasta/ hasta yakını</a:t>
          </a:r>
          <a:endParaRPr lang="en-US"/>
        </a:p>
      </dgm:t>
    </dgm:pt>
    <dgm:pt modelId="{E7AF2E9A-6083-469E-B639-2E36DB96B1C8}" type="parTrans" cxnId="{94F3BF7A-F111-4628-B834-6D7D1292D60B}">
      <dgm:prSet/>
      <dgm:spPr/>
      <dgm:t>
        <a:bodyPr/>
        <a:lstStyle/>
        <a:p>
          <a:endParaRPr lang="en-US"/>
        </a:p>
      </dgm:t>
    </dgm:pt>
    <dgm:pt modelId="{899E98B7-E58A-4E33-81A4-10A12A17057D}" type="sibTrans" cxnId="{94F3BF7A-F111-4628-B834-6D7D1292D60B}">
      <dgm:prSet/>
      <dgm:spPr/>
      <dgm:t>
        <a:bodyPr/>
        <a:lstStyle/>
        <a:p>
          <a:endParaRPr lang="en-US"/>
        </a:p>
      </dgm:t>
    </dgm:pt>
    <dgm:pt modelId="{10BC30D4-8DD0-4245-B286-9BD213352961}">
      <dgm:prSet/>
      <dgm:spPr/>
      <dgm:t>
        <a:bodyPr/>
        <a:lstStyle/>
        <a:p>
          <a:r>
            <a:rPr lang="tr-TR"/>
            <a:t>Üretici </a:t>
          </a:r>
          <a:endParaRPr lang="en-US"/>
        </a:p>
      </dgm:t>
    </dgm:pt>
    <dgm:pt modelId="{90B166C7-1DA6-4B07-9729-9C93A7D98B1F}" type="parTrans" cxnId="{AC9412FE-C4D4-4EA6-AB39-D3B5DB8203CA}">
      <dgm:prSet/>
      <dgm:spPr/>
      <dgm:t>
        <a:bodyPr/>
        <a:lstStyle/>
        <a:p>
          <a:endParaRPr lang="en-US"/>
        </a:p>
      </dgm:t>
    </dgm:pt>
    <dgm:pt modelId="{7193BFA9-41F0-4D19-9081-41F7FA96A8F0}" type="sibTrans" cxnId="{AC9412FE-C4D4-4EA6-AB39-D3B5DB8203CA}">
      <dgm:prSet/>
      <dgm:spPr/>
      <dgm:t>
        <a:bodyPr/>
        <a:lstStyle/>
        <a:p>
          <a:endParaRPr lang="en-US"/>
        </a:p>
      </dgm:t>
    </dgm:pt>
    <dgm:pt modelId="{288EA467-83B8-4182-82DE-C111ED287A31}">
      <dgm:prSet/>
      <dgm:spPr/>
      <dgm:t>
        <a:bodyPr/>
        <a:lstStyle/>
        <a:p>
          <a:r>
            <a:rPr lang="tr-TR"/>
            <a:t>Düzenleyici Otorite </a:t>
          </a:r>
          <a:endParaRPr lang="en-US"/>
        </a:p>
      </dgm:t>
    </dgm:pt>
    <dgm:pt modelId="{A30463E6-BEA3-4D67-8A1F-6E36B867D518}" type="parTrans" cxnId="{21BD7D8C-61E0-461D-B409-6DF18C86BC18}">
      <dgm:prSet/>
      <dgm:spPr/>
      <dgm:t>
        <a:bodyPr/>
        <a:lstStyle/>
        <a:p>
          <a:endParaRPr lang="en-US"/>
        </a:p>
      </dgm:t>
    </dgm:pt>
    <dgm:pt modelId="{58B8DD17-7927-4AB1-BC11-783806F21C6E}" type="sibTrans" cxnId="{21BD7D8C-61E0-461D-B409-6DF18C86BC18}">
      <dgm:prSet/>
      <dgm:spPr/>
      <dgm:t>
        <a:bodyPr/>
        <a:lstStyle/>
        <a:p>
          <a:endParaRPr lang="en-US"/>
        </a:p>
      </dgm:t>
    </dgm:pt>
    <dgm:pt modelId="{BE2EF4C7-C7C3-485E-9DE0-B974DBBF5AD6}">
      <dgm:prSet/>
      <dgm:spPr/>
      <dgm:t>
        <a:bodyPr/>
        <a:lstStyle/>
        <a:p>
          <a:r>
            <a:rPr lang="tr-TR"/>
            <a:t>Medya </a:t>
          </a:r>
          <a:endParaRPr lang="en-US"/>
        </a:p>
      </dgm:t>
    </dgm:pt>
    <dgm:pt modelId="{85A4A549-0C8A-4B4F-9ECA-3635B662419D}" type="parTrans" cxnId="{DD874292-CAB9-4CF2-814B-5F0CB391A5D9}">
      <dgm:prSet/>
      <dgm:spPr/>
      <dgm:t>
        <a:bodyPr/>
        <a:lstStyle/>
        <a:p>
          <a:endParaRPr lang="en-US"/>
        </a:p>
      </dgm:t>
    </dgm:pt>
    <dgm:pt modelId="{AD0798FE-3C39-4CF9-A6D8-2F1006A2F511}" type="sibTrans" cxnId="{DD874292-CAB9-4CF2-814B-5F0CB391A5D9}">
      <dgm:prSet/>
      <dgm:spPr/>
      <dgm:t>
        <a:bodyPr/>
        <a:lstStyle/>
        <a:p>
          <a:endParaRPr lang="en-US"/>
        </a:p>
      </dgm:t>
    </dgm:pt>
    <dgm:pt modelId="{5CB1660F-C5F1-3D40-B784-307C7B415C76}" type="pres">
      <dgm:prSet presAssocID="{9A018A0D-8787-42A0-9FCE-186A151CE2C9}" presName="diagram" presStyleCnt="0">
        <dgm:presLayoutVars>
          <dgm:dir/>
          <dgm:resizeHandles val="exact"/>
        </dgm:presLayoutVars>
      </dgm:prSet>
      <dgm:spPr/>
      <dgm:t>
        <a:bodyPr/>
        <a:lstStyle/>
        <a:p>
          <a:endParaRPr lang="tr-TR"/>
        </a:p>
      </dgm:t>
    </dgm:pt>
    <dgm:pt modelId="{218F1061-4844-1E47-9E90-B8BBD8E25C34}" type="pres">
      <dgm:prSet presAssocID="{9186EAE9-2DD1-4E9C-A05F-15530CAEB385}" presName="node" presStyleLbl="node1" presStyleIdx="0" presStyleCnt="8">
        <dgm:presLayoutVars>
          <dgm:bulletEnabled val="1"/>
        </dgm:presLayoutVars>
      </dgm:prSet>
      <dgm:spPr/>
      <dgm:t>
        <a:bodyPr/>
        <a:lstStyle/>
        <a:p>
          <a:endParaRPr lang="tr-TR"/>
        </a:p>
      </dgm:t>
    </dgm:pt>
    <dgm:pt modelId="{A0BA1717-0FCC-BF4D-8DB6-C839061674DC}" type="pres">
      <dgm:prSet presAssocID="{893E5B30-9E22-4445-9FC0-EDEF84E527AA}" presName="sibTrans" presStyleCnt="0"/>
      <dgm:spPr/>
    </dgm:pt>
    <dgm:pt modelId="{352ED042-A246-164C-AD78-A32099A9B8E5}" type="pres">
      <dgm:prSet presAssocID="{7A80CB4A-D08D-477F-B143-0798C3AED3DC}" presName="node" presStyleLbl="node1" presStyleIdx="1" presStyleCnt="8">
        <dgm:presLayoutVars>
          <dgm:bulletEnabled val="1"/>
        </dgm:presLayoutVars>
      </dgm:prSet>
      <dgm:spPr/>
      <dgm:t>
        <a:bodyPr/>
        <a:lstStyle/>
        <a:p>
          <a:endParaRPr lang="tr-TR"/>
        </a:p>
      </dgm:t>
    </dgm:pt>
    <dgm:pt modelId="{058D90DF-E433-A945-8ED9-7F3EBE549CCA}" type="pres">
      <dgm:prSet presAssocID="{E32BD822-4063-4B62-957E-8927C1956B8E}" presName="sibTrans" presStyleCnt="0"/>
      <dgm:spPr/>
    </dgm:pt>
    <dgm:pt modelId="{BCB4CC7E-E65D-F04F-A0CE-703DE988F7E6}" type="pres">
      <dgm:prSet presAssocID="{C019060D-297B-4B5A-AB49-32637BE42645}" presName="node" presStyleLbl="node1" presStyleIdx="2" presStyleCnt="8">
        <dgm:presLayoutVars>
          <dgm:bulletEnabled val="1"/>
        </dgm:presLayoutVars>
      </dgm:prSet>
      <dgm:spPr/>
      <dgm:t>
        <a:bodyPr/>
        <a:lstStyle/>
        <a:p>
          <a:endParaRPr lang="tr-TR"/>
        </a:p>
      </dgm:t>
    </dgm:pt>
    <dgm:pt modelId="{CB828599-A769-0547-8FB8-F9739F1AD292}" type="pres">
      <dgm:prSet presAssocID="{3BA89F75-6CAC-484D-AE73-955A76131763}" presName="sibTrans" presStyleCnt="0"/>
      <dgm:spPr/>
    </dgm:pt>
    <dgm:pt modelId="{1AAF5362-D346-0E46-8B02-C5175013D6EA}" type="pres">
      <dgm:prSet presAssocID="{7E414E6E-4B1A-4ABA-B78F-E6ADDE852A8D}" presName="node" presStyleLbl="node1" presStyleIdx="3" presStyleCnt="8">
        <dgm:presLayoutVars>
          <dgm:bulletEnabled val="1"/>
        </dgm:presLayoutVars>
      </dgm:prSet>
      <dgm:spPr/>
      <dgm:t>
        <a:bodyPr/>
        <a:lstStyle/>
        <a:p>
          <a:endParaRPr lang="tr-TR"/>
        </a:p>
      </dgm:t>
    </dgm:pt>
    <dgm:pt modelId="{D2BD2384-B627-2A40-B477-6E56F8B19C7B}" type="pres">
      <dgm:prSet presAssocID="{B916530A-5EBC-4545-BA59-7E126ACF1EEC}" presName="sibTrans" presStyleCnt="0"/>
      <dgm:spPr/>
    </dgm:pt>
    <dgm:pt modelId="{E23AE634-C97F-9247-BAB2-D2EE915204E9}" type="pres">
      <dgm:prSet presAssocID="{7D64E08C-5617-4E37-AF47-F77C1E7AAD88}" presName="node" presStyleLbl="node1" presStyleIdx="4" presStyleCnt="8">
        <dgm:presLayoutVars>
          <dgm:bulletEnabled val="1"/>
        </dgm:presLayoutVars>
      </dgm:prSet>
      <dgm:spPr/>
      <dgm:t>
        <a:bodyPr/>
        <a:lstStyle/>
        <a:p>
          <a:endParaRPr lang="tr-TR"/>
        </a:p>
      </dgm:t>
    </dgm:pt>
    <dgm:pt modelId="{83F554A6-F896-A346-9573-1EC7F70D9E1A}" type="pres">
      <dgm:prSet presAssocID="{899E98B7-E58A-4E33-81A4-10A12A17057D}" presName="sibTrans" presStyleCnt="0"/>
      <dgm:spPr/>
    </dgm:pt>
    <dgm:pt modelId="{291CA254-BE24-184D-B526-F9FDF4E4BAC6}" type="pres">
      <dgm:prSet presAssocID="{10BC30D4-8DD0-4245-B286-9BD213352961}" presName="node" presStyleLbl="node1" presStyleIdx="5" presStyleCnt="8">
        <dgm:presLayoutVars>
          <dgm:bulletEnabled val="1"/>
        </dgm:presLayoutVars>
      </dgm:prSet>
      <dgm:spPr/>
      <dgm:t>
        <a:bodyPr/>
        <a:lstStyle/>
        <a:p>
          <a:endParaRPr lang="tr-TR"/>
        </a:p>
      </dgm:t>
    </dgm:pt>
    <dgm:pt modelId="{A866C676-E50C-7F4F-8296-C6D575678C38}" type="pres">
      <dgm:prSet presAssocID="{7193BFA9-41F0-4D19-9081-41F7FA96A8F0}" presName="sibTrans" presStyleCnt="0"/>
      <dgm:spPr/>
    </dgm:pt>
    <dgm:pt modelId="{EA3CFDAF-C729-F145-A42E-1FB2D2ED4A50}" type="pres">
      <dgm:prSet presAssocID="{288EA467-83B8-4182-82DE-C111ED287A31}" presName="node" presStyleLbl="node1" presStyleIdx="6" presStyleCnt="8">
        <dgm:presLayoutVars>
          <dgm:bulletEnabled val="1"/>
        </dgm:presLayoutVars>
      </dgm:prSet>
      <dgm:spPr/>
      <dgm:t>
        <a:bodyPr/>
        <a:lstStyle/>
        <a:p>
          <a:endParaRPr lang="tr-TR"/>
        </a:p>
      </dgm:t>
    </dgm:pt>
    <dgm:pt modelId="{2EE213CC-94B8-1C4C-80A3-3E57F26BDFA5}" type="pres">
      <dgm:prSet presAssocID="{58B8DD17-7927-4AB1-BC11-783806F21C6E}" presName="sibTrans" presStyleCnt="0"/>
      <dgm:spPr/>
    </dgm:pt>
    <dgm:pt modelId="{5BE18EA1-6408-7B4B-A544-A175E0E8A3CA}" type="pres">
      <dgm:prSet presAssocID="{BE2EF4C7-C7C3-485E-9DE0-B974DBBF5AD6}" presName="node" presStyleLbl="node1" presStyleIdx="7" presStyleCnt="8">
        <dgm:presLayoutVars>
          <dgm:bulletEnabled val="1"/>
        </dgm:presLayoutVars>
      </dgm:prSet>
      <dgm:spPr/>
      <dgm:t>
        <a:bodyPr/>
        <a:lstStyle/>
        <a:p>
          <a:endParaRPr lang="tr-TR"/>
        </a:p>
      </dgm:t>
    </dgm:pt>
  </dgm:ptLst>
  <dgm:cxnLst>
    <dgm:cxn modelId="{94F3BF7A-F111-4628-B834-6D7D1292D60B}" srcId="{9A018A0D-8787-42A0-9FCE-186A151CE2C9}" destId="{7D64E08C-5617-4E37-AF47-F77C1E7AAD88}" srcOrd="4" destOrd="0" parTransId="{E7AF2E9A-6083-469E-B639-2E36DB96B1C8}" sibTransId="{899E98B7-E58A-4E33-81A4-10A12A17057D}"/>
    <dgm:cxn modelId="{401C8F2C-CCB1-4B23-A824-EF31D259FE4A}" srcId="{9A018A0D-8787-42A0-9FCE-186A151CE2C9}" destId="{C019060D-297B-4B5A-AB49-32637BE42645}" srcOrd="2" destOrd="0" parTransId="{6CD62AB5-A0DF-4B52-9B40-9633C6EF9D2B}" sibTransId="{3BA89F75-6CAC-484D-AE73-955A76131763}"/>
    <dgm:cxn modelId="{8E7B476C-0C75-7B41-A783-8876376114B6}" type="presOf" srcId="{9A018A0D-8787-42A0-9FCE-186A151CE2C9}" destId="{5CB1660F-C5F1-3D40-B784-307C7B415C76}" srcOrd="0" destOrd="0" presId="urn:microsoft.com/office/officeart/2005/8/layout/default#1"/>
    <dgm:cxn modelId="{00D466E2-60BB-2D43-88E6-B91EF4CE96E6}" type="presOf" srcId="{7E414E6E-4B1A-4ABA-B78F-E6ADDE852A8D}" destId="{1AAF5362-D346-0E46-8B02-C5175013D6EA}" srcOrd="0" destOrd="0" presId="urn:microsoft.com/office/officeart/2005/8/layout/default#1"/>
    <dgm:cxn modelId="{C353A973-F109-4CFD-B5BB-309DD68E6268}" srcId="{9A018A0D-8787-42A0-9FCE-186A151CE2C9}" destId="{7E414E6E-4B1A-4ABA-B78F-E6ADDE852A8D}" srcOrd="3" destOrd="0" parTransId="{BF3A3D5D-8F3F-48C9-B8CE-10C0629A7C92}" sibTransId="{B916530A-5EBC-4545-BA59-7E126ACF1EEC}"/>
    <dgm:cxn modelId="{0E98F100-34BA-4E05-AC10-FE33DA758C76}" srcId="{9A018A0D-8787-42A0-9FCE-186A151CE2C9}" destId="{7A80CB4A-D08D-477F-B143-0798C3AED3DC}" srcOrd="1" destOrd="0" parTransId="{478C4D30-37A1-4E73-A158-C3EFCD098A6E}" sibTransId="{E32BD822-4063-4B62-957E-8927C1956B8E}"/>
    <dgm:cxn modelId="{B19D302C-4B29-F244-AA1B-717AE9AE37B9}" type="presOf" srcId="{C019060D-297B-4B5A-AB49-32637BE42645}" destId="{BCB4CC7E-E65D-F04F-A0CE-703DE988F7E6}" srcOrd="0" destOrd="0" presId="urn:microsoft.com/office/officeart/2005/8/layout/default#1"/>
    <dgm:cxn modelId="{5FB6A1A4-4C67-0A44-9179-557FFE1B9337}" type="presOf" srcId="{10BC30D4-8DD0-4245-B286-9BD213352961}" destId="{291CA254-BE24-184D-B526-F9FDF4E4BAC6}" srcOrd="0" destOrd="0" presId="urn:microsoft.com/office/officeart/2005/8/layout/default#1"/>
    <dgm:cxn modelId="{2B353505-9EAF-4D74-9B6C-59EB73ADB544}" srcId="{9A018A0D-8787-42A0-9FCE-186A151CE2C9}" destId="{9186EAE9-2DD1-4E9C-A05F-15530CAEB385}" srcOrd="0" destOrd="0" parTransId="{BBAAA11F-C5AC-48D3-AFCE-B6111095256A}" sibTransId="{893E5B30-9E22-4445-9FC0-EDEF84E527AA}"/>
    <dgm:cxn modelId="{08F356C2-5209-8D4F-84A9-986EDF51C12E}" type="presOf" srcId="{7D64E08C-5617-4E37-AF47-F77C1E7AAD88}" destId="{E23AE634-C97F-9247-BAB2-D2EE915204E9}" srcOrd="0" destOrd="0" presId="urn:microsoft.com/office/officeart/2005/8/layout/default#1"/>
    <dgm:cxn modelId="{776D8957-CC2F-4C40-93CB-1A4D6C3893D8}" type="presOf" srcId="{288EA467-83B8-4182-82DE-C111ED287A31}" destId="{EA3CFDAF-C729-F145-A42E-1FB2D2ED4A50}" srcOrd="0" destOrd="0" presId="urn:microsoft.com/office/officeart/2005/8/layout/default#1"/>
    <dgm:cxn modelId="{48299385-83E2-3A4D-A01F-B801685D87B3}" type="presOf" srcId="{9186EAE9-2DD1-4E9C-A05F-15530CAEB385}" destId="{218F1061-4844-1E47-9E90-B8BBD8E25C34}" srcOrd="0" destOrd="0" presId="urn:microsoft.com/office/officeart/2005/8/layout/default#1"/>
    <dgm:cxn modelId="{DD874292-CAB9-4CF2-814B-5F0CB391A5D9}" srcId="{9A018A0D-8787-42A0-9FCE-186A151CE2C9}" destId="{BE2EF4C7-C7C3-485E-9DE0-B974DBBF5AD6}" srcOrd="7" destOrd="0" parTransId="{85A4A549-0C8A-4B4F-9ECA-3635B662419D}" sibTransId="{AD0798FE-3C39-4CF9-A6D8-2F1006A2F511}"/>
    <dgm:cxn modelId="{1C5F7647-782C-7D43-AAF2-C9B4B71F7129}" type="presOf" srcId="{BE2EF4C7-C7C3-485E-9DE0-B974DBBF5AD6}" destId="{5BE18EA1-6408-7B4B-A544-A175E0E8A3CA}" srcOrd="0" destOrd="0" presId="urn:microsoft.com/office/officeart/2005/8/layout/default#1"/>
    <dgm:cxn modelId="{AC9412FE-C4D4-4EA6-AB39-D3B5DB8203CA}" srcId="{9A018A0D-8787-42A0-9FCE-186A151CE2C9}" destId="{10BC30D4-8DD0-4245-B286-9BD213352961}" srcOrd="5" destOrd="0" parTransId="{90B166C7-1DA6-4B07-9729-9C93A7D98B1F}" sibTransId="{7193BFA9-41F0-4D19-9081-41F7FA96A8F0}"/>
    <dgm:cxn modelId="{21BD7D8C-61E0-461D-B409-6DF18C86BC18}" srcId="{9A018A0D-8787-42A0-9FCE-186A151CE2C9}" destId="{288EA467-83B8-4182-82DE-C111ED287A31}" srcOrd="6" destOrd="0" parTransId="{A30463E6-BEA3-4D67-8A1F-6E36B867D518}" sibTransId="{58B8DD17-7927-4AB1-BC11-783806F21C6E}"/>
    <dgm:cxn modelId="{9CE4F281-A46B-FD44-BFD0-9824E6B40333}" type="presOf" srcId="{7A80CB4A-D08D-477F-B143-0798C3AED3DC}" destId="{352ED042-A246-164C-AD78-A32099A9B8E5}" srcOrd="0" destOrd="0" presId="urn:microsoft.com/office/officeart/2005/8/layout/default#1"/>
    <dgm:cxn modelId="{AA231482-78F5-E041-9B32-8DDB03093108}" type="presParOf" srcId="{5CB1660F-C5F1-3D40-B784-307C7B415C76}" destId="{218F1061-4844-1E47-9E90-B8BBD8E25C34}" srcOrd="0" destOrd="0" presId="urn:microsoft.com/office/officeart/2005/8/layout/default#1"/>
    <dgm:cxn modelId="{BD30A732-5A95-F94E-B6C2-CBBEF3B3C2F2}" type="presParOf" srcId="{5CB1660F-C5F1-3D40-B784-307C7B415C76}" destId="{A0BA1717-0FCC-BF4D-8DB6-C839061674DC}" srcOrd="1" destOrd="0" presId="urn:microsoft.com/office/officeart/2005/8/layout/default#1"/>
    <dgm:cxn modelId="{F55B0148-C76B-EF4F-BEEB-AEFDC9872C8D}" type="presParOf" srcId="{5CB1660F-C5F1-3D40-B784-307C7B415C76}" destId="{352ED042-A246-164C-AD78-A32099A9B8E5}" srcOrd="2" destOrd="0" presId="urn:microsoft.com/office/officeart/2005/8/layout/default#1"/>
    <dgm:cxn modelId="{20F6CA4D-3BBE-8E4E-A38D-13A3EE12E955}" type="presParOf" srcId="{5CB1660F-C5F1-3D40-B784-307C7B415C76}" destId="{058D90DF-E433-A945-8ED9-7F3EBE549CCA}" srcOrd="3" destOrd="0" presId="urn:microsoft.com/office/officeart/2005/8/layout/default#1"/>
    <dgm:cxn modelId="{06C884CD-5A11-934B-A16A-D8BFAA86C84E}" type="presParOf" srcId="{5CB1660F-C5F1-3D40-B784-307C7B415C76}" destId="{BCB4CC7E-E65D-F04F-A0CE-703DE988F7E6}" srcOrd="4" destOrd="0" presId="urn:microsoft.com/office/officeart/2005/8/layout/default#1"/>
    <dgm:cxn modelId="{F0CE1F1C-C17A-3C43-B291-DBEE73D51590}" type="presParOf" srcId="{5CB1660F-C5F1-3D40-B784-307C7B415C76}" destId="{CB828599-A769-0547-8FB8-F9739F1AD292}" srcOrd="5" destOrd="0" presId="urn:microsoft.com/office/officeart/2005/8/layout/default#1"/>
    <dgm:cxn modelId="{11E99CF7-57EB-804E-90B5-55C4242AC0A4}" type="presParOf" srcId="{5CB1660F-C5F1-3D40-B784-307C7B415C76}" destId="{1AAF5362-D346-0E46-8B02-C5175013D6EA}" srcOrd="6" destOrd="0" presId="urn:microsoft.com/office/officeart/2005/8/layout/default#1"/>
    <dgm:cxn modelId="{519C1D97-489B-924A-8E78-E48758FABC2B}" type="presParOf" srcId="{5CB1660F-C5F1-3D40-B784-307C7B415C76}" destId="{D2BD2384-B627-2A40-B477-6E56F8B19C7B}" srcOrd="7" destOrd="0" presId="urn:microsoft.com/office/officeart/2005/8/layout/default#1"/>
    <dgm:cxn modelId="{E91C5BD9-F622-7542-8A03-CA8ADDB99D25}" type="presParOf" srcId="{5CB1660F-C5F1-3D40-B784-307C7B415C76}" destId="{E23AE634-C97F-9247-BAB2-D2EE915204E9}" srcOrd="8" destOrd="0" presId="urn:microsoft.com/office/officeart/2005/8/layout/default#1"/>
    <dgm:cxn modelId="{85254A76-0875-F14B-B9AB-83CB28B9CAB4}" type="presParOf" srcId="{5CB1660F-C5F1-3D40-B784-307C7B415C76}" destId="{83F554A6-F896-A346-9573-1EC7F70D9E1A}" srcOrd="9" destOrd="0" presId="urn:microsoft.com/office/officeart/2005/8/layout/default#1"/>
    <dgm:cxn modelId="{706DB17A-0E87-4D45-8D6C-E00C95E293EA}" type="presParOf" srcId="{5CB1660F-C5F1-3D40-B784-307C7B415C76}" destId="{291CA254-BE24-184D-B526-F9FDF4E4BAC6}" srcOrd="10" destOrd="0" presId="urn:microsoft.com/office/officeart/2005/8/layout/default#1"/>
    <dgm:cxn modelId="{B5E5BC1E-47A9-6449-A16F-7ACF502C8553}" type="presParOf" srcId="{5CB1660F-C5F1-3D40-B784-307C7B415C76}" destId="{A866C676-E50C-7F4F-8296-C6D575678C38}" srcOrd="11" destOrd="0" presId="urn:microsoft.com/office/officeart/2005/8/layout/default#1"/>
    <dgm:cxn modelId="{7FDBB543-E6EE-9A42-8B74-6313577FA9D8}" type="presParOf" srcId="{5CB1660F-C5F1-3D40-B784-307C7B415C76}" destId="{EA3CFDAF-C729-F145-A42E-1FB2D2ED4A50}" srcOrd="12" destOrd="0" presId="urn:microsoft.com/office/officeart/2005/8/layout/default#1"/>
    <dgm:cxn modelId="{2372FB5B-9C43-694F-9533-528411BE0409}" type="presParOf" srcId="{5CB1660F-C5F1-3D40-B784-307C7B415C76}" destId="{2EE213CC-94B8-1C4C-80A3-3E57F26BDFA5}" srcOrd="13" destOrd="0" presId="urn:microsoft.com/office/officeart/2005/8/layout/default#1"/>
    <dgm:cxn modelId="{122F5630-E44F-CE4C-87D8-60664E70ED8F}" type="presParOf" srcId="{5CB1660F-C5F1-3D40-B784-307C7B415C76}" destId="{5BE18EA1-6408-7B4B-A544-A175E0E8A3CA}" srcOrd="14" destOrd="0" presId="urn:microsoft.com/office/officeart/2005/8/layout/defaul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60A850-7DEB-4343-992C-B875681F7139}" type="doc">
      <dgm:prSet loTypeId="urn:microsoft.com/office/officeart/2005/8/layout/vProcess5" loCatId="process" qsTypeId="urn:microsoft.com/office/officeart/2005/8/quickstyle/simple2" qsCatId="simple" csTypeId="urn:microsoft.com/office/officeart/2005/8/colors/accent1_2" csCatId="accent1"/>
      <dgm:spPr/>
      <dgm:t>
        <a:bodyPr/>
        <a:lstStyle/>
        <a:p>
          <a:endParaRPr lang="en-US"/>
        </a:p>
      </dgm:t>
    </dgm:pt>
    <dgm:pt modelId="{B113A8D8-82AB-4D75-A862-B46F25ADF85F}">
      <dgm:prSet/>
      <dgm:spPr/>
      <dgm:t>
        <a:bodyPr/>
        <a:lstStyle/>
        <a:p>
          <a:r>
            <a:rPr lang="tr-TR"/>
            <a:t>Bünyedeki allerjik durumlar sağlık personeline bildirilmeli </a:t>
          </a:r>
          <a:endParaRPr lang="en-US"/>
        </a:p>
      </dgm:t>
    </dgm:pt>
    <dgm:pt modelId="{3E97FD40-C7B6-4470-A307-44597CE50D6D}" type="parTrans" cxnId="{9EAAD12D-8117-4C26-A30C-1A13D9C38EE4}">
      <dgm:prSet/>
      <dgm:spPr/>
      <dgm:t>
        <a:bodyPr/>
        <a:lstStyle/>
        <a:p>
          <a:endParaRPr lang="en-US"/>
        </a:p>
      </dgm:t>
    </dgm:pt>
    <dgm:pt modelId="{A75D4403-E21A-4595-A09B-47216F445563}" type="sibTrans" cxnId="{9EAAD12D-8117-4C26-A30C-1A13D9C38EE4}">
      <dgm:prSet/>
      <dgm:spPr/>
      <dgm:t>
        <a:bodyPr/>
        <a:lstStyle/>
        <a:p>
          <a:endParaRPr lang="en-US"/>
        </a:p>
      </dgm:t>
    </dgm:pt>
    <dgm:pt modelId="{56CC1D65-A8C5-4E31-A790-B078D66D363A}">
      <dgm:prSet/>
      <dgm:spPr/>
      <dgm:t>
        <a:bodyPr/>
        <a:lstStyle/>
        <a:p>
          <a:r>
            <a:rPr lang="tr-TR"/>
            <a:t>İlacın yan etkileri konusunda hekim ve eczacıdan bilgi alınmalı </a:t>
          </a:r>
          <a:endParaRPr lang="en-US"/>
        </a:p>
      </dgm:t>
    </dgm:pt>
    <dgm:pt modelId="{F00F8B94-5347-4D81-898E-002D1DA5140F}" type="parTrans" cxnId="{5416F506-91D2-428D-9CE9-B468EF16A54E}">
      <dgm:prSet/>
      <dgm:spPr/>
      <dgm:t>
        <a:bodyPr/>
        <a:lstStyle/>
        <a:p>
          <a:endParaRPr lang="en-US"/>
        </a:p>
      </dgm:t>
    </dgm:pt>
    <dgm:pt modelId="{8ADD3365-DE33-4137-8275-5E6FC89CA420}" type="sibTrans" cxnId="{5416F506-91D2-428D-9CE9-B468EF16A54E}">
      <dgm:prSet/>
      <dgm:spPr/>
      <dgm:t>
        <a:bodyPr/>
        <a:lstStyle/>
        <a:p>
          <a:endParaRPr lang="en-US"/>
        </a:p>
      </dgm:t>
    </dgm:pt>
    <dgm:pt modelId="{64E4A39B-FA3E-4B53-AB23-F1192B3D63F0}">
      <dgm:prSet/>
      <dgm:spPr/>
      <dgm:t>
        <a:bodyPr/>
        <a:lstStyle/>
        <a:p>
          <a:r>
            <a:rPr lang="tr-TR"/>
            <a:t>İlaç kullanımı yarıda kesilmemeli </a:t>
          </a:r>
          <a:endParaRPr lang="en-US"/>
        </a:p>
      </dgm:t>
    </dgm:pt>
    <dgm:pt modelId="{253E00A7-D70B-4FEF-8D95-545190A9B8A3}" type="parTrans" cxnId="{5B47802D-4B21-4417-BACE-9D5E2B454AFE}">
      <dgm:prSet/>
      <dgm:spPr/>
      <dgm:t>
        <a:bodyPr/>
        <a:lstStyle/>
        <a:p>
          <a:endParaRPr lang="en-US"/>
        </a:p>
      </dgm:t>
    </dgm:pt>
    <dgm:pt modelId="{9AEC2131-54EB-4FE6-A897-9245D8EF880D}" type="sibTrans" cxnId="{5B47802D-4B21-4417-BACE-9D5E2B454AFE}">
      <dgm:prSet/>
      <dgm:spPr/>
      <dgm:t>
        <a:bodyPr/>
        <a:lstStyle/>
        <a:p>
          <a:endParaRPr lang="en-US"/>
        </a:p>
      </dgm:t>
    </dgm:pt>
    <dgm:pt modelId="{10A8FEF2-2F5B-4A60-80F2-D07AC57625D6}">
      <dgm:prSet/>
      <dgm:spPr/>
      <dgm:t>
        <a:bodyPr/>
        <a:lstStyle/>
        <a:p>
          <a:r>
            <a:rPr lang="tr-TR"/>
            <a:t>İlaç kullanırken alkol alınmamalıdır.</a:t>
          </a:r>
          <a:endParaRPr lang="en-US"/>
        </a:p>
      </dgm:t>
    </dgm:pt>
    <dgm:pt modelId="{9133429D-3B0D-4C84-BED3-96F486A996EF}" type="parTrans" cxnId="{2E7003BE-CB9A-4E13-9426-DAA20F3CA07F}">
      <dgm:prSet/>
      <dgm:spPr/>
      <dgm:t>
        <a:bodyPr/>
        <a:lstStyle/>
        <a:p>
          <a:endParaRPr lang="en-US"/>
        </a:p>
      </dgm:t>
    </dgm:pt>
    <dgm:pt modelId="{C3EAC35F-9FBD-4DC0-845B-F588F3B1F33C}" type="sibTrans" cxnId="{2E7003BE-CB9A-4E13-9426-DAA20F3CA07F}">
      <dgm:prSet/>
      <dgm:spPr/>
      <dgm:t>
        <a:bodyPr/>
        <a:lstStyle/>
        <a:p>
          <a:endParaRPr lang="en-US"/>
        </a:p>
      </dgm:t>
    </dgm:pt>
    <dgm:pt modelId="{13EFD4EB-D7FD-2045-BFA0-A84F99DD7052}" type="pres">
      <dgm:prSet presAssocID="{5D60A850-7DEB-4343-992C-B875681F7139}" presName="outerComposite" presStyleCnt="0">
        <dgm:presLayoutVars>
          <dgm:chMax val="5"/>
          <dgm:dir/>
          <dgm:resizeHandles val="exact"/>
        </dgm:presLayoutVars>
      </dgm:prSet>
      <dgm:spPr/>
      <dgm:t>
        <a:bodyPr/>
        <a:lstStyle/>
        <a:p>
          <a:endParaRPr lang="tr-TR"/>
        </a:p>
      </dgm:t>
    </dgm:pt>
    <dgm:pt modelId="{40C5CAAE-9666-2340-A9B4-BF257C7DD31B}" type="pres">
      <dgm:prSet presAssocID="{5D60A850-7DEB-4343-992C-B875681F7139}" presName="dummyMaxCanvas" presStyleCnt="0">
        <dgm:presLayoutVars/>
      </dgm:prSet>
      <dgm:spPr/>
    </dgm:pt>
    <dgm:pt modelId="{F2BCAB41-D5BE-0A4C-A781-18120C473499}" type="pres">
      <dgm:prSet presAssocID="{5D60A850-7DEB-4343-992C-B875681F7139}" presName="FourNodes_1" presStyleLbl="node1" presStyleIdx="0" presStyleCnt="4">
        <dgm:presLayoutVars>
          <dgm:bulletEnabled val="1"/>
        </dgm:presLayoutVars>
      </dgm:prSet>
      <dgm:spPr/>
      <dgm:t>
        <a:bodyPr/>
        <a:lstStyle/>
        <a:p>
          <a:endParaRPr lang="tr-TR"/>
        </a:p>
      </dgm:t>
    </dgm:pt>
    <dgm:pt modelId="{3988D61D-A26F-4448-B310-364ECB65F78C}" type="pres">
      <dgm:prSet presAssocID="{5D60A850-7DEB-4343-992C-B875681F7139}" presName="FourNodes_2" presStyleLbl="node1" presStyleIdx="1" presStyleCnt="4">
        <dgm:presLayoutVars>
          <dgm:bulletEnabled val="1"/>
        </dgm:presLayoutVars>
      </dgm:prSet>
      <dgm:spPr/>
      <dgm:t>
        <a:bodyPr/>
        <a:lstStyle/>
        <a:p>
          <a:endParaRPr lang="tr-TR"/>
        </a:p>
      </dgm:t>
    </dgm:pt>
    <dgm:pt modelId="{E0B99BD9-094B-F948-ADC1-8341F6047A3E}" type="pres">
      <dgm:prSet presAssocID="{5D60A850-7DEB-4343-992C-B875681F7139}" presName="FourNodes_3" presStyleLbl="node1" presStyleIdx="2" presStyleCnt="4">
        <dgm:presLayoutVars>
          <dgm:bulletEnabled val="1"/>
        </dgm:presLayoutVars>
      </dgm:prSet>
      <dgm:spPr/>
      <dgm:t>
        <a:bodyPr/>
        <a:lstStyle/>
        <a:p>
          <a:endParaRPr lang="tr-TR"/>
        </a:p>
      </dgm:t>
    </dgm:pt>
    <dgm:pt modelId="{CE791703-35F5-894A-8969-2CE350FE648F}" type="pres">
      <dgm:prSet presAssocID="{5D60A850-7DEB-4343-992C-B875681F7139}" presName="FourNodes_4" presStyleLbl="node1" presStyleIdx="3" presStyleCnt="4">
        <dgm:presLayoutVars>
          <dgm:bulletEnabled val="1"/>
        </dgm:presLayoutVars>
      </dgm:prSet>
      <dgm:spPr/>
      <dgm:t>
        <a:bodyPr/>
        <a:lstStyle/>
        <a:p>
          <a:endParaRPr lang="tr-TR"/>
        </a:p>
      </dgm:t>
    </dgm:pt>
    <dgm:pt modelId="{D2765B93-4557-214E-9DC3-F6985FDE27B7}" type="pres">
      <dgm:prSet presAssocID="{5D60A850-7DEB-4343-992C-B875681F7139}" presName="FourConn_1-2" presStyleLbl="fgAccFollowNode1" presStyleIdx="0" presStyleCnt="3">
        <dgm:presLayoutVars>
          <dgm:bulletEnabled val="1"/>
        </dgm:presLayoutVars>
      </dgm:prSet>
      <dgm:spPr/>
      <dgm:t>
        <a:bodyPr/>
        <a:lstStyle/>
        <a:p>
          <a:endParaRPr lang="tr-TR"/>
        </a:p>
      </dgm:t>
    </dgm:pt>
    <dgm:pt modelId="{70B89BD1-4C53-9D4B-B20E-16175EFDD769}" type="pres">
      <dgm:prSet presAssocID="{5D60A850-7DEB-4343-992C-B875681F7139}" presName="FourConn_2-3" presStyleLbl="fgAccFollowNode1" presStyleIdx="1" presStyleCnt="3">
        <dgm:presLayoutVars>
          <dgm:bulletEnabled val="1"/>
        </dgm:presLayoutVars>
      </dgm:prSet>
      <dgm:spPr/>
      <dgm:t>
        <a:bodyPr/>
        <a:lstStyle/>
        <a:p>
          <a:endParaRPr lang="tr-TR"/>
        </a:p>
      </dgm:t>
    </dgm:pt>
    <dgm:pt modelId="{0553F81E-0930-2F43-A0CB-30C1FE12D6C6}" type="pres">
      <dgm:prSet presAssocID="{5D60A850-7DEB-4343-992C-B875681F7139}" presName="FourConn_3-4" presStyleLbl="fgAccFollowNode1" presStyleIdx="2" presStyleCnt="3">
        <dgm:presLayoutVars>
          <dgm:bulletEnabled val="1"/>
        </dgm:presLayoutVars>
      </dgm:prSet>
      <dgm:spPr/>
      <dgm:t>
        <a:bodyPr/>
        <a:lstStyle/>
        <a:p>
          <a:endParaRPr lang="tr-TR"/>
        </a:p>
      </dgm:t>
    </dgm:pt>
    <dgm:pt modelId="{F3A7BE5A-2E52-074C-8401-E21494B7D903}" type="pres">
      <dgm:prSet presAssocID="{5D60A850-7DEB-4343-992C-B875681F7139}" presName="FourNodes_1_text" presStyleLbl="node1" presStyleIdx="3" presStyleCnt="4">
        <dgm:presLayoutVars>
          <dgm:bulletEnabled val="1"/>
        </dgm:presLayoutVars>
      </dgm:prSet>
      <dgm:spPr/>
      <dgm:t>
        <a:bodyPr/>
        <a:lstStyle/>
        <a:p>
          <a:endParaRPr lang="tr-TR"/>
        </a:p>
      </dgm:t>
    </dgm:pt>
    <dgm:pt modelId="{A1D72C70-411E-4B4E-B9C6-9AC478DFB3FE}" type="pres">
      <dgm:prSet presAssocID="{5D60A850-7DEB-4343-992C-B875681F7139}" presName="FourNodes_2_text" presStyleLbl="node1" presStyleIdx="3" presStyleCnt="4">
        <dgm:presLayoutVars>
          <dgm:bulletEnabled val="1"/>
        </dgm:presLayoutVars>
      </dgm:prSet>
      <dgm:spPr/>
      <dgm:t>
        <a:bodyPr/>
        <a:lstStyle/>
        <a:p>
          <a:endParaRPr lang="tr-TR"/>
        </a:p>
      </dgm:t>
    </dgm:pt>
    <dgm:pt modelId="{9526D09E-A985-264C-AF14-556C62EDC481}" type="pres">
      <dgm:prSet presAssocID="{5D60A850-7DEB-4343-992C-B875681F7139}" presName="FourNodes_3_text" presStyleLbl="node1" presStyleIdx="3" presStyleCnt="4">
        <dgm:presLayoutVars>
          <dgm:bulletEnabled val="1"/>
        </dgm:presLayoutVars>
      </dgm:prSet>
      <dgm:spPr/>
      <dgm:t>
        <a:bodyPr/>
        <a:lstStyle/>
        <a:p>
          <a:endParaRPr lang="tr-TR"/>
        </a:p>
      </dgm:t>
    </dgm:pt>
    <dgm:pt modelId="{7B18FA0A-DF4A-A141-B8B3-42AA94F35A1E}" type="pres">
      <dgm:prSet presAssocID="{5D60A850-7DEB-4343-992C-B875681F7139}" presName="FourNodes_4_text" presStyleLbl="node1" presStyleIdx="3" presStyleCnt="4">
        <dgm:presLayoutVars>
          <dgm:bulletEnabled val="1"/>
        </dgm:presLayoutVars>
      </dgm:prSet>
      <dgm:spPr/>
      <dgm:t>
        <a:bodyPr/>
        <a:lstStyle/>
        <a:p>
          <a:endParaRPr lang="tr-TR"/>
        </a:p>
      </dgm:t>
    </dgm:pt>
  </dgm:ptLst>
  <dgm:cxnLst>
    <dgm:cxn modelId="{60B61529-4C8E-8D4E-9684-9CE0E6893E63}" type="presOf" srcId="{B113A8D8-82AB-4D75-A862-B46F25ADF85F}" destId="{F3A7BE5A-2E52-074C-8401-E21494B7D903}" srcOrd="1" destOrd="0" presId="urn:microsoft.com/office/officeart/2005/8/layout/vProcess5"/>
    <dgm:cxn modelId="{2E7003BE-CB9A-4E13-9426-DAA20F3CA07F}" srcId="{5D60A850-7DEB-4343-992C-B875681F7139}" destId="{10A8FEF2-2F5B-4A60-80F2-D07AC57625D6}" srcOrd="3" destOrd="0" parTransId="{9133429D-3B0D-4C84-BED3-96F486A996EF}" sibTransId="{C3EAC35F-9FBD-4DC0-845B-F588F3B1F33C}"/>
    <dgm:cxn modelId="{5416F506-91D2-428D-9CE9-B468EF16A54E}" srcId="{5D60A850-7DEB-4343-992C-B875681F7139}" destId="{56CC1D65-A8C5-4E31-A790-B078D66D363A}" srcOrd="1" destOrd="0" parTransId="{F00F8B94-5347-4D81-898E-002D1DA5140F}" sibTransId="{8ADD3365-DE33-4137-8275-5E6FC89CA420}"/>
    <dgm:cxn modelId="{12EE800F-30EB-2246-B4A0-8A05A825316A}" type="presOf" srcId="{9AEC2131-54EB-4FE6-A897-9245D8EF880D}" destId="{0553F81E-0930-2F43-A0CB-30C1FE12D6C6}" srcOrd="0" destOrd="0" presId="urn:microsoft.com/office/officeart/2005/8/layout/vProcess5"/>
    <dgm:cxn modelId="{43EE2894-9AA8-DF47-8836-4E56E605136A}" type="presOf" srcId="{A75D4403-E21A-4595-A09B-47216F445563}" destId="{D2765B93-4557-214E-9DC3-F6985FDE27B7}" srcOrd="0" destOrd="0" presId="urn:microsoft.com/office/officeart/2005/8/layout/vProcess5"/>
    <dgm:cxn modelId="{C29755E3-762B-9244-8234-0FE90E2E842D}" type="presOf" srcId="{64E4A39B-FA3E-4B53-AB23-F1192B3D63F0}" destId="{E0B99BD9-094B-F948-ADC1-8341F6047A3E}" srcOrd="0" destOrd="0" presId="urn:microsoft.com/office/officeart/2005/8/layout/vProcess5"/>
    <dgm:cxn modelId="{491C0AA3-989E-8942-8355-604C36513A75}" type="presOf" srcId="{56CC1D65-A8C5-4E31-A790-B078D66D363A}" destId="{3988D61D-A26F-4448-B310-364ECB65F78C}" srcOrd="0" destOrd="0" presId="urn:microsoft.com/office/officeart/2005/8/layout/vProcess5"/>
    <dgm:cxn modelId="{21AFFD02-E63F-A246-8D7B-F3FC196241D5}" type="presOf" srcId="{8ADD3365-DE33-4137-8275-5E6FC89CA420}" destId="{70B89BD1-4C53-9D4B-B20E-16175EFDD769}" srcOrd="0" destOrd="0" presId="urn:microsoft.com/office/officeart/2005/8/layout/vProcess5"/>
    <dgm:cxn modelId="{FF8FA2E0-B139-1544-8583-AEABB838B7AC}" type="presOf" srcId="{5D60A850-7DEB-4343-992C-B875681F7139}" destId="{13EFD4EB-D7FD-2045-BFA0-A84F99DD7052}" srcOrd="0" destOrd="0" presId="urn:microsoft.com/office/officeart/2005/8/layout/vProcess5"/>
    <dgm:cxn modelId="{9C28E645-0D8C-4647-AA98-8D104F2D8202}" type="presOf" srcId="{64E4A39B-FA3E-4B53-AB23-F1192B3D63F0}" destId="{9526D09E-A985-264C-AF14-556C62EDC481}" srcOrd="1" destOrd="0" presId="urn:microsoft.com/office/officeart/2005/8/layout/vProcess5"/>
    <dgm:cxn modelId="{D8B770D7-CCB1-D543-9FCE-7EA841085CAD}" type="presOf" srcId="{10A8FEF2-2F5B-4A60-80F2-D07AC57625D6}" destId="{7B18FA0A-DF4A-A141-B8B3-42AA94F35A1E}" srcOrd="1" destOrd="0" presId="urn:microsoft.com/office/officeart/2005/8/layout/vProcess5"/>
    <dgm:cxn modelId="{9EAAD12D-8117-4C26-A30C-1A13D9C38EE4}" srcId="{5D60A850-7DEB-4343-992C-B875681F7139}" destId="{B113A8D8-82AB-4D75-A862-B46F25ADF85F}" srcOrd="0" destOrd="0" parTransId="{3E97FD40-C7B6-4470-A307-44597CE50D6D}" sibTransId="{A75D4403-E21A-4595-A09B-47216F445563}"/>
    <dgm:cxn modelId="{D543FF00-AFFB-0D45-9AFF-831AE3B03008}" type="presOf" srcId="{B113A8D8-82AB-4D75-A862-B46F25ADF85F}" destId="{F2BCAB41-D5BE-0A4C-A781-18120C473499}" srcOrd="0" destOrd="0" presId="urn:microsoft.com/office/officeart/2005/8/layout/vProcess5"/>
    <dgm:cxn modelId="{5B47802D-4B21-4417-BACE-9D5E2B454AFE}" srcId="{5D60A850-7DEB-4343-992C-B875681F7139}" destId="{64E4A39B-FA3E-4B53-AB23-F1192B3D63F0}" srcOrd="2" destOrd="0" parTransId="{253E00A7-D70B-4FEF-8D95-545190A9B8A3}" sibTransId="{9AEC2131-54EB-4FE6-A897-9245D8EF880D}"/>
    <dgm:cxn modelId="{449C65F4-2331-074B-AE82-33AE573F5C99}" type="presOf" srcId="{10A8FEF2-2F5B-4A60-80F2-D07AC57625D6}" destId="{CE791703-35F5-894A-8969-2CE350FE648F}" srcOrd="0" destOrd="0" presId="urn:microsoft.com/office/officeart/2005/8/layout/vProcess5"/>
    <dgm:cxn modelId="{40009345-3240-9E45-A1B0-A71EB671B87C}" type="presOf" srcId="{56CC1D65-A8C5-4E31-A790-B078D66D363A}" destId="{A1D72C70-411E-4B4E-B9C6-9AC478DFB3FE}" srcOrd="1" destOrd="0" presId="urn:microsoft.com/office/officeart/2005/8/layout/vProcess5"/>
    <dgm:cxn modelId="{A856D790-99EA-7A40-B0A7-2D3D0C07AECD}" type="presParOf" srcId="{13EFD4EB-D7FD-2045-BFA0-A84F99DD7052}" destId="{40C5CAAE-9666-2340-A9B4-BF257C7DD31B}" srcOrd="0" destOrd="0" presId="urn:microsoft.com/office/officeart/2005/8/layout/vProcess5"/>
    <dgm:cxn modelId="{F30A4407-171C-7343-9947-8393C5ABDA04}" type="presParOf" srcId="{13EFD4EB-D7FD-2045-BFA0-A84F99DD7052}" destId="{F2BCAB41-D5BE-0A4C-A781-18120C473499}" srcOrd="1" destOrd="0" presId="urn:microsoft.com/office/officeart/2005/8/layout/vProcess5"/>
    <dgm:cxn modelId="{D95595EE-EC65-E34F-B255-CA5377189D8E}" type="presParOf" srcId="{13EFD4EB-D7FD-2045-BFA0-A84F99DD7052}" destId="{3988D61D-A26F-4448-B310-364ECB65F78C}" srcOrd="2" destOrd="0" presId="urn:microsoft.com/office/officeart/2005/8/layout/vProcess5"/>
    <dgm:cxn modelId="{7B0E7D8F-FD1A-F949-8AF6-382EAF05C7EA}" type="presParOf" srcId="{13EFD4EB-D7FD-2045-BFA0-A84F99DD7052}" destId="{E0B99BD9-094B-F948-ADC1-8341F6047A3E}" srcOrd="3" destOrd="0" presId="urn:microsoft.com/office/officeart/2005/8/layout/vProcess5"/>
    <dgm:cxn modelId="{2506A373-8321-E845-8E95-9BA6AFBB7EC0}" type="presParOf" srcId="{13EFD4EB-D7FD-2045-BFA0-A84F99DD7052}" destId="{CE791703-35F5-894A-8969-2CE350FE648F}" srcOrd="4" destOrd="0" presId="urn:microsoft.com/office/officeart/2005/8/layout/vProcess5"/>
    <dgm:cxn modelId="{EEC38D14-93FC-1541-AC2A-EE81869591F5}" type="presParOf" srcId="{13EFD4EB-D7FD-2045-BFA0-A84F99DD7052}" destId="{D2765B93-4557-214E-9DC3-F6985FDE27B7}" srcOrd="5" destOrd="0" presId="urn:microsoft.com/office/officeart/2005/8/layout/vProcess5"/>
    <dgm:cxn modelId="{84C20BEE-28CA-F34A-A406-587C98068E5B}" type="presParOf" srcId="{13EFD4EB-D7FD-2045-BFA0-A84F99DD7052}" destId="{70B89BD1-4C53-9D4B-B20E-16175EFDD769}" srcOrd="6" destOrd="0" presId="urn:microsoft.com/office/officeart/2005/8/layout/vProcess5"/>
    <dgm:cxn modelId="{DA5E7257-DC1F-D646-953D-D9A1A9030292}" type="presParOf" srcId="{13EFD4EB-D7FD-2045-BFA0-A84F99DD7052}" destId="{0553F81E-0930-2F43-A0CB-30C1FE12D6C6}" srcOrd="7" destOrd="0" presId="urn:microsoft.com/office/officeart/2005/8/layout/vProcess5"/>
    <dgm:cxn modelId="{98F969A1-BC68-CD44-8502-DC53C5728620}" type="presParOf" srcId="{13EFD4EB-D7FD-2045-BFA0-A84F99DD7052}" destId="{F3A7BE5A-2E52-074C-8401-E21494B7D903}" srcOrd="8" destOrd="0" presId="urn:microsoft.com/office/officeart/2005/8/layout/vProcess5"/>
    <dgm:cxn modelId="{49C155AA-D2AC-CF4D-AD42-BDC189CC55F1}" type="presParOf" srcId="{13EFD4EB-D7FD-2045-BFA0-A84F99DD7052}" destId="{A1D72C70-411E-4B4E-B9C6-9AC478DFB3FE}" srcOrd="9" destOrd="0" presId="urn:microsoft.com/office/officeart/2005/8/layout/vProcess5"/>
    <dgm:cxn modelId="{34724450-3FCC-1843-8C8D-E4BC78D7E729}" type="presParOf" srcId="{13EFD4EB-D7FD-2045-BFA0-A84F99DD7052}" destId="{9526D09E-A985-264C-AF14-556C62EDC481}" srcOrd="10" destOrd="0" presId="urn:microsoft.com/office/officeart/2005/8/layout/vProcess5"/>
    <dgm:cxn modelId="{A07CE2F0-0FC1-4E42-90B7-5C233C25655F}" type="presParOf" srcId="{13EFD4EB-D7FD-2045-BFA0-A84F99DD7052}" destId="{7B18FA0A-DF4A-A141-B8B3-42AA94F35A1E}"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93694E-9329-4C14-A7A7-23D65C3A160A}" type="doc">
      <dgm:prSet loTypeId="urn:microsoft.com/office/officeart/2005/8/layout/default#2" loCatId="list" qsTypeId="urn:microsoft.com/office/officeart/2005/8/quickstyle/simple4" qsCatId="simple" csTypeId="urn:microsoft.com/office/officeart/2005/8/colors/accent1_2" csCatId="accent1"/>
      <dgm:spPr/>
      <dgm:t>
        <a:bodyPr/>
        <a:lstStyle/>
        <a:p>
          <a:endParaRPr lang="en-US"/>
        </a:p>
      </dgm:t>
    </dgm:pt>
    <dgm:pt modelId="{81BF93CF-8117-4AAE-996B-FB44F3310314}">
      <dgm:prSet/>
      <dgm:spPr/>
      <dgm:t>
        <a:bodyPr/>
        <a:lstStyle/>
        <a:p>
          <a:r>
            <a:rPr lang="tr-TR"/>
            <a:t>Ekonomik Etmenler</a:t>
          </a:r>
          <a:endParaRPr lang="en-US"/>
        </a:p>
      </dgm:t>
    </dgm:pt>
    <dgm:pt modelId="{8D32FFE5-91BD-4D5D-87E2-59E8E2368B1E}" type="parTrans" cxnId="{C46DCA6D-87B5-4E0C-8708-91CC6E260DAB}">
      <dgm:prSet/>
      <dgm:spPr/>
      <dgm:t>
        <a:bodyPr/>
        <a:lstStyle/>
        <a:p>
          <a:endParaRPr lang="en-US"/>
        </a:p>
      </dgm:t>
    </dgm:pt>
    <dgm:pt modelId="{251789C2-A0D9-4CE1-AD2E-BEEBDBCA9528}" type="sibTrans" cxnId="{C46DCA6D-87B5-4E0C-8708-91CC6E260DAB}">
      <dgm:prSet/>
      <dgm:spPr/>
      <dgm:t>
        <a:bodyPr/>
        <a:lstStyle/>
        <a:p>
          <a:endParaRPr lang="en-US"/>
        </a:p>
      </dgm:t>
    </dgm:pt>
    <dgm:pt modelId="{4B8F301D-E6E9-45BA-B67F-53433B3179BF}">
      <dgm:prSet/>
      <dgm:spPr/>
      <dgm:t>
        <a:bodyPr/>
        <a:lstStyle/>
        <a:p>
          <a:r>
            <a:rPr lang="tr-TR"/>
            <a:t>İlaç Endüstrisinin Etkileri</a:t>
          </a:r>
          <a:endParaRPr lang="en-US"/>
        </a:p>
      </dgm:t>
    </dgm:pt>
    <dgm:pt modelId="{8331741A-2A95-4FC0-A2DD-81BBF7A6E008}" type="parTrans" cxnId="{75B07BDE-AE04-4BDA-A46E-014A0C66CC10}">
      <dgm:prSet/>
      <dgm:spPr/>
      <dgm:t>
        <a:bodyPr/>
        <a:lstStyle/>
        <a:p>
          <a:endParaRPr lang="en-US"/>
        </a:p>
      </dgm:t>
    </dgm:pt>
    <dgm:pt modelId="{DCF86B79-BFDA-4E35-8E6F-8A865C5DDF33}" type="sibTrans" cxnId="{75B07BDE-AE04-4BDA-A46E-014A0C66CC10}">
      <dgm:prSet/>
      <dgm:spPr/>
      <dgm:t>
        <a:bodyPr/>
        <a:lstStyle/>
        <a:p>
          <a:endParaRPr lang="en-US"/>
        </a:p>
      </dgm:t>
    </dgm:pt>
    <dgm:pt modelId="{2FD93D6C-A86F-4112-A951-BC5B83F647CA}">
      <dgm:prSet/>
      <dgm:spPr/>
      <dgm:t>
        <a:bodyPr/>
        <a:lstStyle/>
        <a:p>
          <a:r>
            <a:rPr lang="tr-TR"/>
            <a:t>Alışkanlıklar</a:t>
          </a:r>
          <a:endParaRPr lang="en-US"/>
        </a:p>
      </dgm:t>
    </dgm:pt>
    <dgm:pt modelId="{25258C09-C035-48D5-8141-63C6120DF8EF}" type="parTrans" cxnId="{97F50968-9D41-48CE-92AE-D3D99673C70D}">
      <dgm:prSet/>
      <dgm:spPr/>
      <dgm:t>
        <a:bodyPr/>
        <a:lstStyle/>
        <a:p>
          <a:endParaRPr lang="en-US"/>
        </a:p>
      </dgm:t>
    </dgm:pt>
    <dgm:pt modelId="{64491D1B-B9B2-4F0E-9DA5-2EAD3214B35B}" type="sibTrans" cxnId="{97F50968-9D41-48CE-92AE-D3D99673C70D}">
      <dgm:prSet/>
      <dgm:spPr/>
      <dgm:t>
        <a:bodyPr/>
        <a:lstStyle/>
        <a:p>
          <a:endParaRPr lang="en-US"/>
        </a:p>
      </dgm:t>
    </dgm:pt>
    <dgm:pt modelId="{AAFA6A65-5CC5-4679-8202-DCE1BA1DD333}">
      <dgm:prSet/>
      <dgm:spPr/>
      <dgm:t>
        <a:bodyPr/>
        <a:lstStyle/>
        <a:p>
          <a:r>
            <a:rPr lang="tr-TR"/>
            <a:t>İş Yükü ve Personel Sıkıntısı</a:t>
          </a:r>
          <a:endParaRPr lang="en-US"/>
        </a:p>
      </dgm:t>
    </dgm:pt>
    <dgm:pt modelId="{5332B282-D2F8-4738-911B-DC58FA391637}" type="parTrans" cxnId="{D5718326-944B-4034-899D-F49967CD4BA3}">
      <dgm:prSet/>
      <dgm:spPr/>
      <dgm:t>
        <a:bodyPr/>
        <a:lstStyle/>
        <a:p>
          <a:endParaRPr lang="en-US"/>
        </a:p>
      </dgm:t>
    </dgm:pt>
    <dgm:pt modelId="{60871439-B08F-4AB5-81B1-798DC0BD93FA}" type="sibTrans" cxnId="{D5718326-944B-4034-899D-F49967CD4BA3}">
      <dgm:prSet/>
      <dgm:spPr/>
      <dgm:t>
        <a:bodyPr/>
        <a:lstStyle/>
        <a:p>
          <a:endParaRPr lang="en-US"/>
        </a:p>
      </dgm:t>
    </dgm:pt>
    <dgm:pt modelId="{53ECFCFD-C16D-44D6-91E5-6EB5BF5D4E0E}">
      <dgm:prSet/>
      <dgm:spPr/>
      <dgm:t>
        <a:bodyPr/>
        <a:lstStyle/>
        <a:p>
          <a:r>
            <a:rPr lang="tr-TR"/>
            <a:t>Yasal Etmenler</a:t>
          </a:r>
          <a:endParaRPr lang="en-US"/>
        </a:p>
      </dgm:t>
    </dgm:pt>
    <dgm:pt modelId="{74A7834D-130C-4A91-96FA-0C47F0A990C8}" type="parTrans" cxnId="{8226AADF-DDD3-4482-BDEE-EDD0B110B5F0}">
      <dgm:prSet/>
      <dgm:spPr/>
      <dgm:t>
        <a:bodyPr/>
        <a:lstStyle/>
        <a:p>
          <a:endParaRPr lang="en-US"/>
        </a:p>
      </dgm:t>
    </dgm:pt>
    <dgm:pt modelId="{69FCB55A-49B1-4C7D-A610-E2218BC5D7DF}" type="sibTrans" cxnId="{8226AADF-DDD3-4482-BDEE-EDD0B110B5F0}">
      <dgm:prSet/>
      <dgm:spPr/>
      <dgm:t>
        <a:bodyPr/>
        <a:lstStyle/>
        <a:p>
          <a:endParaRPr lang="en-US"/>
        </a:p>
      </dgm:t>
    </dgm:pt>
    <dgm:pt modelId="{78A63D5E-6C9E-4735-B78F-0168FD2D2EE5}">
      <dgm:prSet/>
      <dgm:spPr/>
      <dgm:t>
        <a:bodyPr/>
        <a:lstStyle/>
        <a:p>
          <a:r>
            <a:rPr lang="tr-TR"/>
            <a:t>Yetersiz ve Eksik Bilgi </a:t>
          </a:r>
          <a:endParaRPr lang="en-US"/>
        </a:p>
      </dgm:t>
    </dgm:pt>
    <dgm:pt modelId="{5A5C461F-976F-4D27-B8ED-082B923ACEB7}" type="parTrans" cxnId="{3107DFFC-0E51-4BA1-BD3F-455E3607993A}">
      <dgm:prSet/>
      <dgm:spPr/>
      <dgm:t>
        <a:bodyPr/>
        <a:lstStyle/>
        <a:p>
          <a:endParaRPr lang="en-US"/>
        </a:p>
      </dgm:t>
    </dgm:pt>
    <dgm:pt modelId="{B3FFFF1C-0574-4DC9-91A7-E898BAE9B51E}" type="sibTrans" cxnId="{3107DFFC-0E51-4BA1-BD3F-455E3607993A}">
      <dgm:prSet/>
      <dgm:spPr/>
      <dgm:t>
        <a:bodyPr/>
        <a:lstStyle/>
        <a:p>
          <a:endParaRPr lang="en-US"/>
        </a:p>
      </dgm:t>
    </dgm:pt>
    <dgm:pt modelId="{48B02105-9005-4442-9225-25F67CBD6F8F}">
      <dgm:prSet/>
      <dgm:spPr/>
      <dgm:t>
        <a:bodyPr/>
        <a:lstStyle/>
        <a:p>
          <a:r>
            <a:rPr lang="tr-TR"/>
            <a:t>Sosyo-Kültürel Etmenler </a:t>
          </a:r>
          <a:endParaRPr lang="en-US"/>
        </a:p>
      </dgm:t>
    </dgm:pt>
    <dgm:pt modelId="{FEA8FB47-C96A-4C54-ADC7-0743039A24FB}" type="parTrans" cxnId="{FA1D78A6-0685-47B6-8553-5928CE74061F}">
      <dgm:prSet/>
      <dgm:spPr/>
      <dgm:t>
        <a:bodyPr/>
        <a:lstStyle/>
        <a:p>
          <a:endParaRPr lang="en-US"/>
        </a:p>
      </dgm:t>
    </dgm:pt>
    <dgm:pt modelId="{D138E1F5-DBD0-4CAD-B6D6-41751B81D095}" type="sibTrans" cxnId="{FA1D78A6-0685-47B6-8553-5928CE74061F}">
      <dgm:prSet/>
      <dgm:spPr/>
      <dgm:t>
        <a:bodyPr/>
        <a:lstStyle/>
        <a:p>
          <a:endParaRPr lang="en-US"/>
        </a:p>
      </dgm:t>
    </dgm:pt>
    <dgm:pt modelId="{1F84A95A-7C7E-8644-A0DD-9428647902E8}" type="pres">
      <dgm:prSet presAssocID="{FA93694E-9329-4C14-A7A7-23D65C3A160A}" presName="diagram" presStyleCnt="0">
        <dgm:presLayoutVars>
          <dgm:dir/>
          <dgm:resizeHandles val="exact"/>
        </dgm:presLayoutVars>
      </dgm:prSet>
      <dgm:spPr/>
      <dgm:t>
        <a:bodyPr/>
        <a:lstStyle/>
        <a:p>
          <a:endParaRPr lang="tr-TR"/>
        </a:p>
      </dgm:t>
    </dgm:pt>
    <dgm:pt modelId="{B235A1ED-E213-A047-98D5-55AB60CD8F76}" type="pres">
      <dgm:prSet presAssocID="{81BF93CF-8117-4AAE-996B-FB44F3310314}" presName="node" presStyleLbl="node1" presStyleIdx="0" presStyleCnt="7">
        <dgm:presLayoutVars>
          <dgm:bulletEnabled val="1"/>
        </dgm:presLayoutVars>
      </dgm:prSet>
      <dgm:spPr/>
      <dgm:t>
        <a:bodyPr/>
        <a:lstStyle/>
        <a:p>
          <a:endParaRPr lang="tr-TR"/>
        </a:p>
      </dgm:t>
    </dgm:pt>
    <dgm:pt modelId="{BD7F3135-E723-1842-A9E5-E4E6277FD23A}" type="pres">
      <dgm:prSet presAssocID="{251789C2-A0D9-4CE1-AD2E-BEEBDBCA9528}" presName="sibTrans" presStyleCnt="0"/>
      <dgm:spPr/>
    </dgm:pt>
    <dgm:pt modelId="{4D327A31-8AEC-EA4E-93DA-6796564EB5BB}" type="pres">
      <dgm:prSet presAssocID="{4B8F301D-E6E9-45BA-B67F-53433B3179BF}" presName="node" presStyleLbl="node1" presStyleIdx="1" presStyleCnt="7">
        <dgm:presLayoutVars>
          <dgm:bulletEnabled val="1"/>
        </dgm:presLayoutVars>
      </dgm:prSet>
      <dgm:spPr/>
      <dgm:t>
        <a:bodyPr/>
        <a:lstStyle/>
        <a:p>
          <a:endParaRPr lang="tr-TR"/>
        </a:p>
      </dgm:t>
    </dgm:pt>
    <dgm:pt modelId="{C3D34B74-FA9C-7E41-9724-7CD7C55B259B}" type="pres">
      <dgm:prSet presAssocID="{DCF86B79-BFDA-4E35-8E6F-8A865C5DDF33}" presName="sibTrans" presStyleCnt="0"/>
      <dgm:spPr/>
    </dgm:pt>
    <dgm:pt modelId="{89086A88-87C5-EE4E-B7E0-D9C3B932AFC5}" type="pres">
      <dgm:prSet presAssocID="{2FD93D6C-A86F-4112-A951-BC5B83F647CA}" presName="node" presStyleLbl="node1" presStyleIdx="2" presStyleCnt="7">
        <dgm:presLayoutVars>
          <dgm:bulletEnabled val="1"/>
        </dgm:presLayoutVars>
      </dgm:prSet>
      <dgm:spPr/>
      <dgm:t>
        <a:bodyPr/>
        <a:lstStyle/>
        <a:p>
          <a:endParaRPr lang="tr-TR"/>
        </a:p>
      </dgm:t>
    </dgm:pt>
    <dgm:pt modelId="{B65DB180-BDA9-1842-904E-47CC31F25D08}" type="pres">
      <dgm:prSet presAssocID="{64491D1B-B9B2-4F0E-9DA5-2EAD3214B35B}" presName="sibTrans" presStyleCnt="0"/>
      <dgm:spPr/>
    </dgm:pt>
    <dgm:pt modelId="{54443777-AA84-BF40-9599-597519E56EF4}" type="pres">
      <dgm:prSet presAssocID="{AAFA6A65-5CC5-4679-8202-DCE1BA1DD333}" presName="node" presStyleLbl="node1" presStyleIdx="3" presStyleCnt="7">
        <dgm:presLayoutVars>
          <dgm:bulletEnabled val="1"/>
        </dgm:presLayoutVars>
      </dgm:prSet>
      <dgm:spPr/>
      <dgm:t>
        <a:bodyPr/>
        <a:lstStyle/>
        <a:p>
          <a:endParaRPr lang="tr-TR"/>
        </a:p>
      </dgm:t>
    </dgm:pt>
    <dgm:pt modelId="{0CA5E64B-471A-FD49-B8A2-806549C14A60}" type="pres">
      <dgm:prSet presAssocID="{60871439-B08F-4AB5-81B1-798DC0BD93FA}" presName="sibTrans" presStyleCnt="0"/>
      <dgm:spPr/>
    </dgm:pt>
    <dgm:pt modelId="{BEBEA0B4-6E42-EE49-8628-12210A3C278C}" type="pres">
      <dgm:prSet presAssocID="{53ECFCFD-C16D-44D6-91E5-6EB5BF5D4E0E}" presName="node" presStyleLbl="node1" presStyleIdx="4" presStyleCnt="7">
        <dgm:presLayoutVars>
          <dgm:bulletEnabled val="1"/>
        </dgm:presLayoutVars>
      </dgm:prSet>
      <dgm:spPr/>
      <dgm:t>
        <a:bodyPr/>
        <a:lstStyle/>
        <a:p>
          <a:endParaRPr lang="tr-TR"/>
        </a:p>
      </dgm:t>
    </dgm:pt>
    <dgm:pt modelId="{B02C30BC-BED3-504F-B825-ABC31F79578D}" type="pres">
      <dgm:prSet presAssocID="{69FCB55A-49B1-4C7D-A610-E2218BC5D7DF}" presName="sibTrans" presStyleCnt="0"/>
      <dgm:spPr/>
    </dgm:pt>
    <dgm:pt modelId="{321027BD-333A-8A48-AC8C-F32B50E40E93}" type="pres">
      <dgm:prSet presAssocID="{78A63D5E-6C9E-4735-B78F-0168FD2D2EE5}" presName="node" presStyleLbl="node1" presStyleIdx="5" presStyleCnt="7">
        <dgm:presLayoutVars>
          <dgm:bulletEnabled val="1"/>
        </dgm:presLayoutVars>
      </dgm:prSet>
      <dgm:spPr/>
      <dgm:t>
        <a:bodyPr/>
        <a:lstStyle/>
        <a:p>
          <a:endParaRPr lang="tr-TR"/>
        </a:p>
      </dgm:t>
    </dgm:pt>
    <dgm:pt modelId="{D5A92A76-953D-6140-A59F-2BEE9AC2A936}" type="pres">
      <dgm:prSet presAssocID="{B3FFFF1C-0574-4DC9-91A7-E898BAE9B51E}" presName="sibTrans" presStyleCnt="0"/>
      <dgm:spPr/>
    </dgm:pt>
    <dgm:pt modelId="{6FED6F22-A0F6-C247-A3DC-E9524205ADE3}" type="pres">
      <dgm:prSet presAssocID="{48B02105-9005-4442-9225-25F67CBD6F8F}" presName="node" presStyleLbl="node1" presStyleIdx="6" presStyleCnt="7">
        <dgm:presLayoutVars>
          <dgm:bulletEnabled val="1"/>
        </dgm:presLayoutVars>
      </dgm:prSet>
      <dgm:spPr/>
      <dgm:t>
        <a:bodyPr/>
        <a:lstStyle/>
        <a:p>
          <a:endParaRPr lang="tr-TR"/>
        </a:p>
      </dgm:t>
    </dgm:pt>
  </dgm:ptLst>
  <dgm:cxnLst>
    <dgm:cxn modelId="{3107DFFC-0E51-4BA1-BD3F-455E3607993A}" srcId="{FA93694E-9329-4C14-A7A7-23D65C3A160A}" destId="{78A63D5E-6C9E-4735-B78F-0168FD2D2EE5}" srcOrd="5" destOrd="0" parTransId="{5A5C461F-976F-4D27-B8ED-082B923ACEB7}" sibTransId="{B3FFFF1C-0574-4DC9-91A7-E898BAE9B51E}"/>
    <dgm:cxn modelId="{75B07BDE-AE04-4BDA-A46E-014A0C66CC10}" srcId="{FA93694E-9329-4C14-A7A7-23D65C3A160A}" destId="{4B8F301D-E6E9-45BA-B67F-53433B3179BF}" srcOrd="1" destOrd="0" parTransId="{8331741A-2A95-4FC0-A2DD-81BBF7A6E008}" sibTransId="{DCF86B79-BFDA-4E35-8E6F-8A865C5DDF33}"/>
    <dgm:cxn modelId="{B708AFC5-898B-EA45-A9DC-4475D2A666D4}" type="presOf" srcId="{48B02105-9005-4442-9225-25F67CBD6F8F}" destId="{6FED6F22-A0F6-C247-A3DC-E9524205ADE3}" srcOrd="0" destOrd="0" presId="urn:microsoft.com/office/officeart/2005/8/layout/default#2"/>
    <dgm:cxn modelId="{FA1D78A6-0685-47B6-8553-5928CE74061F}" srcId="{FA93694E-9329-4C14-A7A7-23D65C3A160A}" destId="{48B02105-9005-4442-9225-25F67CBD6F8F}" srcOrd="6" destOrd="0" parTransId="{FEA8FB47-C96A-4C54-ADC7-0743039A24FB}" sibTransId="{D138E1F5-DBD0-4CAD-B6D6-41751B81D095}"/>
    <dgm:cxn modelId="{8C3B3FAB-9414-9243-BB7A-F40D9638AD69}" type="presOf" srcId="{4B8F301D-E6E9-45BA-B67F-53433B3179BF}" destId="{4D327A31-8AEC-EA4E-93DA-6796564EB5BB}" srcOrd="0" destOrd="0" presId="urn:microsoft.com/office/officeart/2005/8/layout/default#2"/>
    <dgm:cxn modelId="{CD5EADAB-BE72-E24C-B4AC-D805EA9C3811}" type="presOf" srcId="{78A63D5E-6C9E-4735-B78F-0168FD2D2EE5}" destId="{321027BD-333A-8A48-AC8C-F32B50E40E93}" srcOrd="0" destOrd="0" presId="urn:microsoft.com/office/officeart/2005/8/layout/default#2"/>
    <dgm:cxn modelId="{8226AADF-DDD3-4482-BDEE-EDD0B110B5F0}" srcId="{FA93694E-9329-4C14-A7A7-23D65C3A160A}" destId="{53ECFCFD-C16D-44D6-91E5-6EB5BF5D4E0E}" srcOrd="4" destOrd="0" parTransId="{74A7834D-130C-4A91-96FA-0C47F0A990C8}" sibTransId="{69FCB55A-49B1-4C7D-A610-E2218BC5D7DF}"/>
    <dgm:cxn modelId="{D5718326-944B-4034-899D-F49967CD4BA3}" srcId="{FA93694E-9329-4C14-A7A7-23D65C3A160A}" destId="{AAFA6A65-5CC5-4679-8202-DCE1BA1DD333}" srcOrd="3" destOrd="0" parTransId="{5332B282-D2F8-4738-911B-DC58FA391637}" sibTransId="{60871439-B08F-4AB5-81B1-798DC0BD93FA}"/>
    <dgm:cxn modelId="{4796870A-8FD6-5D4F-8800-5CDB9CE6417A}" type="presOf" srcId="{81BF93CF-8117-4AAE-996B-FB44F3310314}" destId="{B235A1ED-E213-A047-98D5-55AB60CD8F76}" srcOrd="0" destOrd="0" presId="urn:microsoft.com/office/officeart/2005/8/layout/default#2"/>
    <dgm:cxn modelId="{97F50968-9D41-48CE-92AE-D3D99673C70D}" srcId="{FA93694E-9329-4C14-A7A7-23D65C3A160A}" destId="{2FD93D6C-A86F-4112-A951-BC5B83F647CA}" srcOrd="2" destOrd="0" parTransId="{25258C09-C035-48D5-8141-63C6120DF8EF}" sibTransId="{64491D1B-B9B2-4F0E-9DA5-2EAD3214B35B}"/>
    <dgm:cxn modelId="{C46DCA6D-87B5-4E0C-8708-91CC6E260DAB}" srcId="{FA93694E-9329-4C14-A7A7-23D65C3A160A}" destId="{81BF93CF-8117-4AAE-996B-FB44F3310314}" srcOrd="0" destOrd="0" parTransId="{8D32FFE5-91BD-4D5D-87E2-59E8E2368B1E}" sibTransId="{251789C2-A0D9-4CE1-AD2E-BEEBDBCA9528}"/>
    <dgm:cxn modelId="{52E64ADF-8F84-C846-A54D-9F603A72EF02}" type="presOf" srcId="{53ECFCFD-C16D-44D6-91E5-6EB5BF5D4E0E}" destId="{BEBEA0B4-6E42-EE49-8628-12210A3C278C}" srcOrd="0" destOrd="0" presId="urn:microsoft.com/office/officeart/2005/8/layout/default#2"/>
    <dgm:cxn modelId="{C900A656-06EC-DB48-A2A6-90526EDD2478}" type="presOf" srcId="{FA93694E-9329-4C14-A7A7-23D65C3A160A}" destId="{1F84A95A-7C7E-8644-A0DD-9428647902E8}" srcOrd="0" destOrd="0" presId="urn:microsoft.com/office/officeart/2005/8/layout/default#2"/>
    <dgm:cxn modelId="{3957E9E2-E30F-6A42-B0CF-C43E10BA2CD7}" type="presOf" srcId="{AAFA6A65-5CC5-4679-8202-DCE1BA1DD333}" destId="{54443777-AA84-BF40-9599-597519E56EF4}" srcOrd="0" destOrd="0" presId="urn:microsoft.com/office/officeart/2005/8/layout/default#2"/>
    <dgm:cxn modelId="{895B0B6B-3D0A-A441-83BF-353C6AB3A1C9}" type="presOf" srcId="{2FD93D6C-A86F-4112-A951-BC5B83F647CA}" destId="{89086A88-87C5-EE4E-B7E0-D9C3B932AFC5}" srcOrd="0" destOrd="0" presId="urn:microsoft.com/office/officeart/2005/8/layout/default#2"/>
    <dgm:cxn modelId="{E7549F3E-5A48-9A41-9B50-91B99BA02D79}" type="presParOf" srcId="{1F84A95A-7C7E-8644-A0DD-9428647902E8}" destId="{B235A1ED-E213-A047-98D5-55AB60CD8F76}" srcOrd="0" destOrd="0" presId="urn:microsoft.com/office/officeart/2005/8/layout/default#2"/>
    <dgm:cxn modelId="{49FD149A-1047-1047-B8E3-D164F6AAAD06}" type="presParOf" srcId="{1F84A95A-7C7E-8644-A0DD-9428647902E8}" destId="{BD7F3135-E723-1842-A9E5-E4E6277FD23A}" srcOrd="1" destOrd="0" presId="urn:microsoft.com/office/officeart/2005/8/layout/default#2"/>
    <dgm:cxn modelId="{596AF0AF-220E-FE47-8B73-E7AB270B0B67}" type="presParOf" srcId="{1F84A95A-7C7E-8644-A0DD-9428647902E8}" destId="{4D327A31-8AEC-EA4E-93DA-6796564EB5BB}" srcOrd="2" destOrd="0" presId="urn:microsoft.com/office/officeart/2005/8/layout/default#2"/>
    <dgm:cxn modelId="{3B7D39FA-451A-8646-9156-AF12E5844A6B}" type="presParOf" srcId="{1F84A95A-7C7E-8644-A0DD-9428647902E8}" destId="{C3D34B74-FA9C-7E41-9724-7CD7C55B259B}" srcOrd="3" destOrd="0" presId="urn:microsoft.com/office/officeart/2005/8/layout/default#2"/>
    <dgm:cxn modelId="{98FC282E-BEAD-1E42-96CC-706BF1485304}" type="presParOf" srcId="{1F84A95A-7C7E-8644-A0DD-9428647902E8}" destId="{89086A88-87C5-EE4E-B7E0-D9C3B932AFC5}" srcOrd="4" destOrd="0" presId="urn:microsoft.com/office/officeart/2005/8/layout/default#2"/>
    <dgm:cxn modelId="{17BE97A5-3350-7449-B312-606D290BFAEE}" type="presParOf" srcId="{1F84A95A-7C7E-8644-A0DD-9428647902E8}" destId="{B65DB180-BDA9-1842-904E-47CC31F25D08}" srcOrd="5" destOrd="0" presId="urn:microsoft.com/office/officeart/2005/8/layout/default#2"/>
    <dgm:cxn modelId="{A69ECB52-E3C2-9547-A085-2459E8E1CD3A}" type="presParOf" srcId="{1F84A95A-7C7E-8644-A0DD-9428647902E8}" destId="{54443777-AA84-BF40-9599-597519E56EF4}" srcOrd="6" destOrd="0" presId="urn:microsoft.com/office/officeart/2005/8/layout/default#2"/>
    <dgm:cxn modelId="{475F75B8-24A1-5C46-85B4-1DBFE3F4BE89}" type="presParOf" srcId="{1F84A95A-7C7E-8644-A0DD-9428647902E8}" destId="{0CA5E64B-471A-FD49-B8A2-806549C14A60}" srcOrd="7" destOrd="0" presId="urn:microsoft.com/office/officeart/2005/8/layout/default#2"/>
    <dgm:cxn modelId="{0F68FD1F-27AC-C74D-B07F-1AF55950F3FF}" type="presParOf" srcId="{1F84A95A-7C7E-8644-A0DD-9428647902E8}" destId="{BEBEA0B4-6E42-EE49-8628-12210A3C278C}" srcOrd="8" destOrd="0" presId="urn:microsoft.com/office/officeart/2005/8/layout/default#2"/>
    <dgm:cxn modelId="{0AF8262B-5B24-4748-8CFE-8B62FDEA6B48}" type="presParOf" srcId="{1F84A95A-7C7E-8644-A0DD-9428647902E8}" destId="{B02C30BC-BED3-504F-B825-ABC31F79578D}" srcOrd="9" destOrd="0" presId="urn:microsoft.com/office/officeart/2005/8/layout/default#2"/>
    <dgm:cxn modelId="{CAF586F7-FEA9-4441-A8DA-1DBA7668986A}" type="presParOf" srcId="{1F84A95A-7C7E-8644-A0DD-9428647902E8}" destId="{321027BD-333A-8A48-AC8C-F32B50E40E93}" srcOrd="10" destOrd="0" presId="urn:microsoft.com/office/officeart/2005/8/layout/default#2"/>
    <dgm:cxn modelId="{56E4E454-0E49-774A-970A-26630485B972}" type="presParOf" srcId="{1F84A95A-7C7E-8644-A0DD-9428647902E8}" destId="{D5A92A76-953D-6140-A59F-2BEE9AC2A936}" srcOrd="11" destOrd="0" presId="urn:microsoft.com/office/officeart/2005/8/layout/default#2"/>
    <dgm:cxn modelId="{A1CB6716-68B8-874D-84C4-5D92D60CCFF1}" type="presParOf" srcId="{1F84A95A-7C7E-8644-A0DD-9428647902E8}" destId="{6FED6F22-A0F6-C247-A3DC-E9524205ADE3}" srcOrd="12" destOrd="0" presId="urn:microsoft.com/office/officeart/2005/8/layout/defaul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086653-BD52-4CEB-9F0C-55315C1E2B2D}" type="doc">
      <dgm:prSet loTypeId="urn:microsoft.com/office/officeart/2005/8/layout/vProcess5" loCatId="process" qsTypeId="urn:microsoft.com/office/officeart/2005/8/quickstyle/simple4" qsCatId="simple" csTypeId="urn:microsoft.com/office/officeart/2005/8/colors/accent1_2" csCatId="accent1"/>
      <dgm:spPr/>
      <dgm:t>
        <a:bodyPr/>
        <a:lstStyle/>
        <a:p>
          <a:endParaRPr lang="en-US"/>
        </a:p>
      </dgm:t>
    </dgm:pt>
    <dgm:pt modelId="{C6997AC4-03F6-4996-8FD8-F22F8F0F3D68}">
      <dgm:prSet/>
      <dgm:spPr/>
      <dgm:t>
        <a:bodyPr/>
        <a:lstStyle/>
        <a:p>
          <a:r>
            <a:rPr lang="tr-TR"/>
            <a:t>Akılcı ilaç kullanımının toplumda yaygınlaşması konusunda herkes üzerine düşen sorumluluğu yerine getirmelidir.</a:t>
          </a:r>
          <a:endParaRPr lang="en-US"/>
        </a:p>
      </dgm:t>
    </dgm:pt>
    <dgm:pt modelId="{076224B6-8698-4B95-80AC-AE35EBE3EF9D}" type="parTrans" cxnId="{40A1765A-CDFC-4D2A-B875-77E699B649E5}">
      <dgm:prSet/>
      <dgm:spPr/>
      <dgm:t>
        <a:bodyPr/>
        <a:lstStyle/>
        <a:p>
          <a:endParaRPr lang="en-US"/>
        </a:p>
      </dgm:t>
    </dgm:pt>
    <dgm:pt modelId="{677670B2-6172-4E91-8571-07F75F19AE9B}" type="sibTrans" cxnId="{40A1765A-CDFC-4D2A-B875-77E699B649E5}">
      <dgm:prSet/>
      <dgm:spPr/>
      <dgm:t>
        <a:bodyPr/>
        <a:lstStyle/>
        <a:p>
          <a:endParaRPr lang="en-US"/>
        </a:p>
      </dgm:t>
    </dgm:pt>
    <dgm:pt modelId="{01DF72CA-8D1C-48DD-89E5-1D2B6057F280}">
      <dgm:prSet/>
      <dgm:spPr/>
      <dgm:t>
        <a:bodyPr/>
        <a:lstStyle/>
        <a:p>
          <a:r>
            <a:rPr lang="tr-TR"/>
            <a:t>Akılcı olmayan ilaç kullanımının en önemli örneklerinden birisi gereksiz yere antibiyotik kullanımıdır. </a:t>
          </a:r>
          <a:endParaRPr lang="en-US"/>
        </a:p>
      </dgm:t>
    </dgm:pt>
    <dgm:pt modelId="{7A04EB14-831B-4545-AC33-26AC1281B10D}" type="parTrans" cxnId="{4DE1CACC-C5A9-4C2B-B68F-46BE8031A6C0}">
      <dgm:prSet/>
      <dgm:spPr/>
      <dgm:t>
        <a:bodyPr/>
        <a:lstStyle/>
        <a:p>
          <a:endParaRPr lang="en-US"/>
        </a:p>
      </dgm:t>
    </dgm:pt>
    <dgm:pt modelId="{2B122CA0-A56D-43AA-843F-8AB951C0BC77}" type="sibTrans" cxnId="{4DE1CACC-C5A9-4C2B-B68F-46BE8031A6C0}">
      <dgm:prSet/>
      <dgm:spPr/>
      <dgm:t>
        <a:bodyPr/>
        <a:lstStyle/>
        <a:p>
          <a:endParaRPr lang="en-US"/>
        </a:p>
      </dgm:t>
    </dgm:pt>
    <dgm:pt modelId="{9E2EE1BB-242F-4B8A-ACC8-FD722CB567FD}">
      <dgm:prSet/>
      <dgm:spPr/>
      <dgm:t>
        <a:bodyPr/>
        <a:lstStyle/>
        <a:p>
          <a:r>
            <a:rPr lang="tr-TR"/>
            <a:t>Antibiyotikler  sadece bakterilere karşı etkili olan ilaçlardır.</a:t>
          </a:r>
          <a:endParaRPr lang="en-US"/>
        </a:p>
      </dgm:t>
    </dgm:pt>
    <dgm:pt modelId="{F2D4A141-BB9F-4576-8F60-6AA52E6D447C}" type="parTrans" cxnId="{7BF37A18-3BA8-4E37-8BC0-A3D809A1674F}">
      <dgm:prSet/>
      <dgm:spPr/>
      <dgm:t>
        <a:bodyPr/>
        <a:lstStyle/>
        <a:p>
          <a:endParaRPr lang="en-US"/>
        </a:p>
      </dgm:t>
    </dgm:pt>
    <dgm:pt modelId="{EA3CFCC9-916C-410F-9985-8F7268164438}" type="sibTrans" cxnId="{7BF37A18-3BA8-4E37-8BC0-A3D809A1674F}">
      <dgm:prSet/>
      <dgm:spPr/>
      <dgm:t>
        <a:bodyPr/>
        <a:lstStyle/>
        <a:p>
          <a:endParaRPr lang="en-US"/>
        </a:p>
      </dgm:t>
    </dgm:pt>
    <dgm:pt modelId="{95794858-5530-FC43-888F-C3210CFC9585}" type="pres">
      <dgm:prSet presAssocID="{C2086653-BD52-4CEB-9F0C-55315C1E2B2D}" presName="outerComposite" presStyleCnt="0">
        <dgm:presLayoutVars>
          <dgm:chMax val="5"/>
          <dgm:dir/>
          <dgm:resizeHandles val="exact"/>
        </dgm:presLayoutVars>
      </dgm:prSet>
      <dgm:spPr/>
      <dgm:t>
        <a:bodyPr/>
        <a:lstStyle/>
        <a:p>
          <a:endParaRPr lang="tr-TR"/>
        </a:p>
      </dgm:t>
    </dgm:pt>
    <dgm:pt modelId="{64C10B78-4B5C-CA44-AFD3-4AD0E16F7392}" type="pres">
      <dgm:prSet presAssocID="{C2086653-BD52-4CEB-9F0C-55315C1E2B2D}" presName="dummyMaxCanvas" presStyleCnt="0">
        <dgm:presLayoutVars/>
      </dgm:prSet>
      <dgm:spPr/>
    </dgm:pt>
    <dgm:pt modelId="{7E4759C0-0543-0743-80C7-5E7A0B79CCB9}" type="pres">
      <dgm:prSet presAssocID="{C2086653-BD52-4CEB-9F0C-55315C1E2B2D}" presName="ThreeNodes_1" presStyleLbl="node1" presStyleIdx="0" presStyleCnt="3">
        <dgm:presLayoutVars>
          <dgm:bulletEnabled val="1"/>
        </dgm:presLayoutVars>
      </dgm:prSet>
      <dgm:spPr/>
      <dgm:t>
        <a:bodyPr/>
        <a:lstStyle/>
        <a:p>
          <a:endParaRPr lang="tr-TR"/>
        </a:p>
      </dgm:t>
    </dgm:pt>
    <dgm:pt modelId="{6E4647EF-A781-4548-9636-0FB5656DB2D6}" type="pres">
      <dgm:prSet presAssocID="{C2086653-BD52-4CEB-9F0C-55315C1E2B2D}" presName="ThreeNodes_2" presStyleLbl="node1" presStyleIdx="1" presStyleCnt="3">
        <dgm:presLayoutVars>
          <dgm:bulletEnabled val="1"/>
        </dgm:presLayoutVars>
      </dgm:prSet>
      <dgm:spPr/>
      <dgm:t>
        <a:bodyPr/>
        <a:lstStyle/>
        <a:p>
          <a:endParaRPr lang="tr-TR"/>
        </a:p>
      </dgm:t>
    </dgm:pt>
    <dgm:pt modelId="{11ADB137-6E66-8D4C-AC0C-3451209CE328}" type="pres">
      <dgm:prSet presAssocID="{C2086653-BD52-4CEB-9F0C-55315C1E2B2D}" presName="ThreeNodes_3" presStyleLbl="node1" presStyleIdx="2" presStyleCnt="3">
        <dgm:presLayoutVars>
          <dgm:bulletEnabled val="1"/>
        </dgm:presLayoutVars>
      </dgm:prSet>
      <dgm:spPr/>
      <dgm:t>
        <a:bodyPr/>
        <a:lstStyle/>
        <a:p>
          <a:endParaRPr lang="tr-TR"/>
        </a:p>
      </dgm:t>
    </dgm:pt>
    <dgm:pt modelId="{885D8BD6-CE88-2E41-AF0F-3B7CD07123E2}" type="pres">
      <dgm:prSet presAssocID="{C2086653-BD52-4CEB-9F0C-55315C1E2B2D}" presName="ThreeConn_1-2" presStyleLbl="fgAccFollowNode1" presStyleIdx="0" presStyleCnt="2">
        <dgm:presLayoutVars>
          <dgm:bulletEnabled val="1"/>
        </dgm:presLayoutVars>
      </dgm:prSet>
      <dgm:spPr/>
      <dgm:t>
        <a:bodyPr/>
        <a:lstStyle/>
        <a:p>
          <a:endParaRPr lang="tr-TR"/>
        </a:p>
      </dgm:t>
    </dgm:pt>
    <dgm:pt modelId="{9182D452-2CA6-0C44-8574-73F06221D98B}" type="pres">
      <dgm:prSet presAssocID="{C2086653-BD52-4CEB-9F0C-55315C1E2B2D}" presName="ThreeConn_2-3" presStyleLbl="fgAccFollowNode1" presStyleIdx="1" presStyleCnt="2">
        <dgm:presLayoutVars>
          <dgm:bulletEnabled val="1"/>
        </dgm:presLayoutVars>
      </dgm:prSet>
      <dgm:spPr/>
      <dgm:t>
        <a:bodyPr/>
        <a:lstStyle/>
        <a:p>
          <a:endParaRPr lang="tr-TR"/>
        </a:p>
      </dgm:t>
    </dgm:pt>
    <dgm:pt modelId="{3AE0E494-A575-9542-A2F2-05A66EE97A5D}" type="pres">
      <dgm:prSet presAssocID="{C2086653-BD52-4CEB-9F0C-55315C1E2B2D}" presName="ThreeNodes_1_text" presStyleLbl="node1" presStyleIdx="2" presStyleCnt="3">
        <dgm:presLayoutVars>
          <dgm:bulletEnabled val="1"/>
        </dgm:presLayoutVars>
      </dgm:prSet>
      <dgm:spPr/>
      <dgm:t>
        <a:bodyPr/>
        <a:lstStyle/>
        <a:p>
          <a:endParaRPr lang="tr-TR"/>
        </a:p>
      </dgm:t>
    </dgm:pt>
    <dgm:pt modelId="{4BA5E3C6-ACF3-4246-AC56-870F3466BA2F}" type="pres">
      <dgm:prSet presAssocID="{C2086653-BD52-4CEB-9F0C-55315C1E2B2D}" presName="ThreeNodes_2_text" presStyleLbl="node1" presStyleIdx="2" presStyleCnt="3">
        <dgm:presLayoutVars>
          <dgm:bulletEnabled val="1"/>
        </dgm:presLayoutVars>
      </dgm:prSet>
      <dgm:spPr/>
      <dgm:t>
        <a:bodyPr/>
        <a:lstStyle/>
        <a:p>
          <a:endParaRPr lang="tr-TR"/>
        </a:p>
      </dgm:t>
    </dgm:pt>
    <dgm:pt modelId="{0D768B81-E58E-D042-96C0-56CAE4BAA7E7}" type="pres">
      <dgm:prSet presAssocID="{C2086653-BD52-4CEB-9F0C-55315C1E2B2D}" presName="ThreeNodes_3_text" presStyleLbl="node1" presStyleIdx="2" presStyleCnt="3">
        <dgm:presLayoutVars>
          <dgm:bulletEnabled val="1"/>
        </dgm:presLayoutVars>
      </dgm:prSet>
      <dgm:spPr/>
      <dgm:t>
        <a:bodyPr/>
        <a:lstStyle/>
        <a:p>
          <a:endParaRPr lang="tr-TR"/>
        </a:p>
      </dgm:t>
    </dgm:pt>
  </dgm:ptLst>
  <dgm:cxnLst>
    <dgm:cxn modelId="{80DA96C4-1165-7A4A-9E28-652A67865654}" type="presOf" srcId="{2B122CA0-A56D-43AA-843F-8AB951C0BC77}" destId="{9182D452-2CA6-0C44-8574-73F06221D98B}" srcOrd="0" destOrd="0" presId="urn:microsoft.com/office/officeart/2005/8/layout/vProcess5"/>
    <dgm:cxn modelId="{954B3EF4-3FEF-0E43-9A85-31CB4CEC0331}" type="presOf" srcId="{C6997AC4-03F6-4996-8FD8-F22F8F0F3D68}" destId="{3AE0E494-A575-9542-A2F2-05A66EE97A5D}" srcOrd="1" destOrd="0" presId="urn:microsoft.com/office/officeart/2005/8/layout/vProcess5"/>
    <dgm:cxn modelId="{B41FB4BC-9CBB-804A-B879-2C28245F1BBE}" type="presOf" srcId="{01DF72CA-8D1C-48DD-89E5-1D2B6057F280}" destId="{4BA5E3C6-ACF3-4246-AC56-870F3466BA2F}" srcOrd="1" destOrd="0" presId="urn:microsoft.com/office/officeart/2005/8/layout/vProcess5"/>
    <dgm:cxn modelId="{297A88D7-0EE6-324D-B4F2-21A3D4B839F1}" type="presOf" srcId="{9E2EE1BB-242F-4B8A-ACC8-FD722CB567FD}" destId="{0D768B81-E58E-D042-96C0-56CAE4BAA7E7}" srcOrd="1" destOrd="0" presId="urn:microsoft.com/office/officeart/2005/8/layout/vProcess5"/>
    <dgm:cxn modelId="{9F1D0CD7-31DA-1346-9322-193AC60AC7CF}" type="presOf" srcId="{C2086653-BD52-4CEB-9F0C-55315C1E2B2D}" destId="{95794858-5530-FC43-888F-C3210CFC9585}" srcOrd="0" destOrd="0" presId="urn:microsoft.com/office/officeart/2005/8/layout/vProcess5"/>
    <dgm:cxn modelId="{A9B36354-53C5-DF40-9C62-BB069195266A}" type="presOf" srcId="{01DF72CA-8D1C-48DD-89E5-1D2B6057F280}" destId="{6E4647EF-A781-4548-9636-0FB5656DB2D6}" srcOrd="0" destOrd="0" presId="urn:microsoft.com/office/officeart/2005/8/layout/vProcess5"/>
    <dgm:cxn modelId="{3DC4EB1B-0CC3-4647-8600-84C62EC7CC7D}" type="presOf" srcId="{C6997AC4-03F6-4996-8FD8-F22F8F0F3D68}" destId="{7E4759C0-0543-0743-80C7-5E7A0B79CCB9}" srcOrd="0" destOrd="0" presId="urn:microsoft.com/office/officeart/2005/8/layout/vProcess5"/>
    <dgm:cxn modelId="{7BF37A18-3BA8-4E37-8BC0-A3D809A1674F}" srcId="{C2086653-BD52-4CEB-9F0C-55315C1E2B2D}" destId="{9E2EE1BB-242F-4B8A-ACC8-FD722CB567FD}" srcOrd="2" destOrd="0" parTransId="{F2D4A141-BB9F-4576-8F60-6AA52E6D447C}" sibTransId="{EA3CFCC9-916C-410F-9985-8F7268164438}"/>
    <dgm:cxn modelId="{7197503B-C3B8-524F-9140-A775438271A1}" type="presOf" srcId="{9E2EE1BB-242F-4B8A-ACC8-FD722CB567FD}" destId="{11ADB137-6E66-8D4C-AC0C-3451209CE328}" srcOrd="0" destOrd="0" presId="urn:microsoft.com/office/officeart/2005/8/layout/vProcess5"/>
    <dgm:cxn modelId="{40A1765A-CDFC-4D2A-B875-77E699B649E5}" srcId="{C2086653-BD52-4CEB-9F0C-55315C1E2B2D}" destId="{C6997AC4-03F6-4996-8FD8-F22F8F0F3D68}" srcOrd="0" destOrd="0" parTransId="{076224B6-8698-4B95-80AC-AE35EBE3EF9D}" sibTransId="{677670B2-6172-4E91-8571-07F75F19AE9B}"/>
    <dgm:cxn modelId="{51DF3596-71C2-164C-A9BB-FF8D3F59E53D}" type="presOf" srcId="{677670B2-6172-4E91-8571-07F75F19AE9B}" destId="{885D8BD6-CE88-2E41-AF0F-3B7CD07123E2}" srcOrd="0" destOrd="0" presId="urn:microsoft.com/office/officeart/2005/8/layout/vProcess5"/>
    <dgm:cxn modelId="{4DE1CACC-C5A9-4C2B-B68F-46BE8031A6C0}" srcId="{C2086653-BD52-4CEB-9F0C-55315C1E2B2D}" destId="{01DF72CA-8D1C-48DD-89E5-1D2B6057F280}" srcOrd="1" destOrd="0" parTransId="{7A04EB14-831B-4545-AC33-26AC1281B10D}" sibTransId="{2B122CA0-A56D-43AA-843F-8AB951C0BC77}"/>
    <dgm:cxn modelId="{81E295AE-3EC0-4148-B24F-66717703377B}" type="presParOf" srcId="{95794858-5530-FC43-888F-C3210CFC9585}" destId="{64C10B78-4B5C-CA44-AFD3-4AD0E16F7392}" srcOrd="0" destOrd="0" presId="urn:microsoft.com/office/officeart/2005/8/layout/vProcess5"/>
    <dgm:cxn modelId="{67D0785B-7032-AC41-A939-7AC385612B3F}" type="presParOf" srcId="{95794858-5530-FC43-888F-C3210CFC9585}" destId="{7E4759C0-0543-0743-80C7-5E7A0B79CCB9}" srcOrd="1" destOrd="0" presId="urn:microsoft.com/office/officeart/2005/8/layout/vProcess5"/>
    <dgm:cxn modelId="{D2BE2106-D3D1-6E40-8425-7A72FA5496B3}" type="presParOf" srcId="{95794858-5530-FC43-888F-C3210CFC9585}" destId="{6E4647EF-A781-4548-9636-0FB5656DB2D6}" srcOrd="2" destOrd="0" presId="urn:microsoft.com/office/officeart/2005/8/layout/vProcess5"/>
    <dgm:cxn modelId="{AE091A2B-A726-9842-A4F7-DE638B4792BC}" type="presParOf" srcId="{95794858-5530-FC43-888F-C3210CFC9585}" destId="{11ADB137-6E66-8D4C-AC0C-3451209CE328}" srcOrd="3" destOrd="0" presId="urn:microsoft.com/office/officeart/2005/8/layout/vProcess5"/>
    <dgm:cxn modelId="{A697BDAB-E8BA-154A-BFB4-BA06372EDB53}" type="presParOf" srcId="{95794858-5530-FC43-888F-C3210CFC9585}" destId="{885D8BD6-CE88-2E41-AF0F-3B7CD07123E2}" srcOrd="4" destOrd="0" presId="urn:microsoft.com/office/officeart/2005/8/layout/vProcess5"/>
    <dgm:cxn modelId="{F4284225-82E6-0C44-9084-8205A40D816E}" type="presParOf" srcId="{95794858-5530-FC43-888F-C3210CFC9585}" destId="{9182D452-2CA6-0C44-8574-73F06221D98B}" srcOrd="5" destOrd="0" presId="urn:microsoft.com/office/officeart/2005/8/layout/vProcess5"/>
    <dgm:cxn modelId="{6BE82391-1428-9F46-BFAF-3C3ECCD7B606}" type="presParOf" srcId="{95794858-5530-FC43-888F-C3210CFC9585}" destId="{3AE0E494-A575-9542-A2F2-05A66EE97A5D}" srcOrd="6" destOrd="0" presId="urn:microsoft.com/office/officeart/2005/8/layout/vProcess5"/>
    <dgm:cxn modelId="{B482AAD9-DB16-5A49-97C3-53C727BFEF8C}" type="presParOf" srcId="{95794858-5530-FC43-888F-C3210CFC9585}" destId="{4BA5E3C6-ACF3-4246-AC56-870F3466BA2F}" srcOrd="7" destOrd="0" presId="urn:microsoft.com/office/officeart/2005/8/layout/vProcess5"/>
    <dgm:cxn modelId="{03627E7E-8C85-074D-AB31-786C13577E49}" type="presParOf" srcId="{95794858-5530-FC43-888F-C3210CFC9585}" destId="{0D768B81-E58E-D042-96C0-56CAE4BAA7E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9FF7693-2B54-4C15-A9B7-02298CD3EC6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3A474448-9046-4D43-BCCB-2385EE81BA30}">
      <dgm:prSet/>
      <dgm:spPr/>
      <dgm:t>
        <a:bodyPr/>
        <a:lstStyle/>
        <a:p>
          <a:r>
            <a:rPr lang="tr-TR"/>
            <a:t>Hastalık durumunda tedavi için antibiyotik gerekip gerekmediği konusunda karar verme yetkisi yalnızca doktora aittir!!! </a:t>
          </a:r>
          <a:endParaRPr lang="en-US"/>
        </a:p>
      </dgm:t>
    </dgm:pt>
    <dgm:pt modelId="{EDC32D16-9939-4A50-B4E8-968D4935F0A9}" type="parTrans" cxnId="{E73B511D-9055-4382-B4A7-15AB27AA59BD}">
      <dgm:prSet/>
      <dgm:spPr/>
      <dgm:t>
        <a:bodyPr/>
        <a:lstStyle/>
        <a:p>
          <a:endParaRPr lang="en-US"/>
        </a:p>
      </dgm:t>
    </dgm:pt>
    <dgm:pt modelId="{86EECFE5-05E4-4954-993E-9EC94CA20D58}" type="sibTrans" cxnId="{E73B511D-9055-4382-B4A7-15AB27AA59BD}">
      <dgm:prSet/>
      <dgm:spPr/>
      <dgm:t>
        <a:bodyPr/>
        <a:lstStyle/>
        <a:p>
          <a:endParaRPr lang="en-US"/>
        </a:p>
      </dgm:t>
    </dgm:pt>
    <dgm:pt modelId="{431CE4E1-AA6B-49B1-8EF3-EFAA0CAD3C63}">
      <dgm:prSet/>
      <dgm:spPr/>
      <dgm:t>
        <a:bodyPr/>
        <a:lstStyle/>
        <a:p>
          <a:r>
            <a:rPr lang="tr-TR"/>
            <a:t>Gelecekte tedavi olabilmek için antibiyotik kullanımında sorumluluğun farkında olunmalıdır ve antibiyotikler doğru kullanılmalıdır!!!</a:t>
          </a:r>
          <a:endParaRPr lang="en-US"/>
        </a:p>
      </dgm:t>
    </dgm:pt>
    <dgm:pt modelId="{257C26A7-1B9E-4D8D-93DD-A14BA9A596A8}" type="parTrans" cxnId="{F738020B-6191-4C97-8CA9-57CF1279DD23}">
      <dgm:prSet/>
      <dgm:spPr/>
      <dgm:t>
        <a:bodyPr/>
        <a:lstStyle/>
        <a:p>
          <a:endParaRPr lang="en-US"/>
        </a:p>
      </dgm:t>
    </dgm:pt>
    <dgm:pt modelId="{EEC5E040-9359-4C3E-B51D-1F504B6C6406}" type="sibTrans" cxnId="{F738020B-6191-4C97-8CA9-57CF1279DD23}">
      <dgm:prSet/>
      <dgm:spPr/>
      <dgm:t>
        <a:bodyPr/>
        <a:lstStyle/>
        <a:p>
          <a:endParaRPr lang="en-US"/>
        </a:p>
      </dgm:t>
    </dgm:pt>
    <dgm:pt modelId="{975241EA-FA0A-4B66-BBC5-ADCDC370ED1D}" type="pres">
      <dgm:prSet presAssocID="{C9FF7693-2B54-4C15-A9B7-02298CD3EC67}" presName="root" presStyleCnt="0">
        <dgm:presLayoutVars>
          <dgm:dir/>
          <dgm:resizeHandles val="exact"/>
        </dgm:presLayoutVars>
      </dgm:prSet>
      <dgm:spPr/>
      <dgm:t>
        <a:bodyPr/>
        <a:lstStyle/>
        <a:p>
          <a:endParaRPr lang="tr-TR"/>
        </a:p>
      </dgm:t>
    </dgm:pt>
    <dgm:pt modelId="{4DCAEBDA-8FCA-41C1-98BD-EC6AFD2C4ADF}" type="pres">
      <dgm:prSet presAssocID="{3A474448-9046-4D43-BCCB-2385EE81BA30}" presName="compNode" presStyleCnt="0"/>
      <dgm:spPr/>
    </dgm:pt>
    <dgm:pt modelId="{C9A43A36-C6D5-4715-84C3-57943834721F}" type="pres">
      <dgm:prSet presAssocID="{3A474448-9046-4D43-BCCB-2385EE81BA30}" presName="bgRect" presStyleLbl="bgShp" presStyleIdx="0" presStyleCnt="2"/>
      <dgm:spPr/>
    </dgm:pt>
    <dgm:pt modelId="{7FF236EC-23E9-44B6-8BA0-32D32F68FC97}" type="pres">
      <dgm:prSet presAssocID="{3A474448-9046-4D43-BCCB-2385EE81BA30}" presName="iconRect" presStyleLbl="node1" presStyleIdx="0" presStyleCnt="2"/>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a:noFill/>
        </a:ln>
      </dgm:spPr>
      <dgm:t>
        <a:bodyPr/>
        <a:lstStyle/>
        <a:p>
          <a:endParaRPr lang="tr-TR"/>
        </a:p>
      </dgm:t>
      <dgm:extLst>
        <a:ext uri="{E40237B7-FDA0-4F09-8148-C483321AD2D9}">
          <dgm14:cNvPr xmlns:dgm14="http://schemas.microsoft.com/office/drawing/2010/diagram" id="0" name="" descr="Tıp"/>
        </a:ext>
      </dgm:extLst>
    </dgm:pt>
    <dgm:pt modelId="{CBF38950-AA89-40F6-A46A-44B7E1A61EED}" type="pres">
      <dgm:prSet presAssocID="{3A474448-9046-4D43-BCCB-2385EE81BA30}" presName="spaceRect" presStyleCnt="0"/>
      <dgm:spPr/>
    </dgm:pt>
    <dgm:pt modelId="{0BAC6617-5FE3-4477-A8A8-63C46971FCEE}" type="pres">
      <dgm:prSet presAssocID="{3A474448-9046-4D43-BCCB-2385EE81BA30}" presName="parTx" presStyleLbl="revTx" presStyleIdx="0" presStyleCnt="2">
        <dgm:presLayoutVars>
          <dgm:chMax val="0"/>
          <dgm:chPref val="0"/>
        </dgm:presLayoutVars>
      </dgm:prSet>
      <dgm:spPr/>
      <dgm:t>
        <a:bodyPr/>
        <a:lstStyle/>
        <a:p>
          <a:endParaRPr lang="tr-TR"/>
        </a:p>
      </dgm:t>
    </dgm:pt>
    <dgm:pt modelId="{78141FCA-6459-4050-AA3F-CC9EB0D69329}" type="pres">
      <dgm:prSet presAssocID="{86EECFE5-05E4-4954-993E-9EC94CA20D58}" presName="sibTrans" presStyleCnt="0"/>
      <dgm:spPr/>
    </dgm:pt>
    <dgm:pt modelId="{9D2A6FA1-5603-42C5-AF7B-0396FCB59B7E}" type="pres">
      <dgm:prSet presAssocID="{431CE4E1-AA6B-49B1-8EF3-EFAA0CAD3C63}" presName="compNode" presStyleCnt="0"/>
      <dgm:spPr/>
    </dgm:pt>
    <dgm:pt modelId="{20C22C6D-62EF-4ED2-BDCF-1CB9AA859CCC}" type="pres">
      <dgm:prSet presAssocID="{431CE4E1-AA6B-49B1-8EF3-EFAA0CAD3C63}" presName="bgRect" presStyleLbl="bgShp" presStyleIdx="1" presStyleCnt="2"/>
      <dgm:spPr/>
    </dgm:pt>
    <dgm:pt modelId="{DECD90C7-7BD2-46AB-8CCC-8512628D9817}" type="pres">
      <dgm:prSet presAssocID="{431CE4E1-AA6B-49B1-8EF3-EFAA0CAD3C63}" presName="iconRect" presStyleLbl="node1" presStyleIdx="1" presStyleCnt="2"/>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a:noFill/>
        </a:ln>
      </dgm:spPr>
      <dgm:t>
        <a:bodyPr/>
        <a:lstStyle/>
        <a:p>
          <a:endParaRPr lang="tr-TR"/>
        </a:p>
      </dgm:t>
      <dgm:extLst>
        <a:ext uri="{E40237B7-FDA0-4F09-8148-C483321AD2D9}">
          <dgm14:cNvPr xmlns:dgm14="http://schemas.microsoft.com/office/drawing/2010/diagram" id="0" name="" descr="İğne"/>
        </a:ext>
      </dgm:extLst>
    </dgm:pt>
    <dgm:pt modelId="{F8926755-2774-49F6-A959-F3269C613D95}" type="pres">
      <dgm:prSet presAssocID="{431CE4E1-AA6B-49B1-8EF3-EFAA0CAD3C63}" presName="spaceRect" presStyleCnt="0"/>
      <dgm:spPr/>
    </dgm:pt>
    <dgm:pt modelId="{CD13A3EA-2D35-4C52-8C27-0A836E02BF2F}" type="pres">
      <dgm:prSet presAssocID="{431CE4E1-AA6B-49B1-8EF3-EFAA0CAD3C63}" presName="parTx" presStyleLbl="revTx" presStyleIdx="1" presStyleCnt="2">
        <dgm:presLayoutVars>
          <dgm:chMax val="0"/>
          <dgm:chPref val="0"/>
        </dgm:presLayoutVars>
      </dgm:prSet>
      <dgm:spPr/>
      <dgm:t>
        <a:bodyPr/>
        <a:lstStyle/>
        <a:p>
          <a:endParaRPr lang="tr-TR"/>
        </a:p>
      </dgm:t>
    </dgm:pt>
  </dgm:ptLst>
  <dgm:cxnLst>
    <dgm:cxn modelId="{7462CFD2-4CA4-425F-AAC6-A715DB1EC633}" type="presOf" srcId="{C9FF7693-2B54-4C15-A9B7-02298CD3EC67}" destId="{975241EA-FA0A-4B66-BBC5-ADCDC370ED1D}" srcOrd="0" destOrd="0" presId="urn:microsoft.com/office/officeart/2018/2/layout/IconVerticalSolidList"/>
    <dgm:cxn modelId="{7A8AB3C8-14E9-46D8-A7DF-B6525A5220EC}" type="presOf" srcId="{3A474448-9046-4D43-BCCB-2385EE81BA30}" destId="{0BAC6617-5FE3-4477-A8A8-63C46971FCEE}" srcOrd="0" destOrd="0" presId="urn:microsoft.com/office/officeart/2018/2/layout/IconVerticalSolidList"/>
    <dgm:cxn modelId="{E73B511D-9055-4382-B4A7-15AB27AA59BD}" srcId="{C9FF7693-2B54-4C15-A9B7-02298CD3EC67}" destId="{3A474448-9046-4D43-BCCB-2385EE81BA30}" srcOrd="0" destOrd="0" parTransId="{EDC32D16-9939-4A50-B4E8-968D4935F0A9}" sibTransId="{86EECFE5-05E4-4954-993E-9EC94CA20D58}"/>
    <dgm:cxn modelId="{6C765A36-CE24-4B32-A5CB-B71A0BB7F188}" type="presOf" srcId="{431CE4E1-AA6B-49B1-8EF3-EFAA0CAD3C63}" destId="{CD13A3EA-2D35-4C52-8C27-0A836E02BF2F}" srcOrd="0" destOrd="0" presId="urn:microsoft.com/office/officeart/2018/2/layout/IconVerticalSolidList"/>
    <dgm:cxn modelId="{F738020B-6191-4C97-8CA9-57CF1279DD23}" srcId="{C9FF7693-2B54-4C15-A9B7-02298CD3EC67}" destId="{431CE4E1-AA6B-49B1-8EF3-EFAA0CAD3C63}" srcOrd="1" destOrd="0" parTransId="{257C26A7-1B9E-4D8D-93DD-A14BA9A596A8}" sibTransId="{EEC5E040-9359-4C3E-B51D-1F504B6C6406}"/>
    <dgm:cxn modelId="{941BC1EA-CBD8-4F69-9C7E-935E92380A5C}" type="presParOf" srcId="{975241EA-FA0A-4B66-BBC5-ADCDC370ED1D}" destId="{4DCAEBDA-8FCA-41C1-98BD-EC6AFD2C4ADF}" srcOrd="0" destOrd="0" presId="urn:microsoft.com/office/officeart/2018/2/layout/IconVerticalSolidList"/>
    <dgm:cxn modelId="{F1D77E84-0741-4F8C-A260-25EC59D425D5}" type="presParOf" srcId="{4DCAEBDA-8FCA-41C1-98BD-EC6AFD2C4ADF}" destId="{C9A43A36-C6D5-4715-84C3-57943834721F}" srcOrd="0" destOrd="0" presId="urn:microsoft.com/office/officeart/2018/2/layout/IconVerticalSolidList"/>
    <dgm:cxn modelId="{100E8571-3077-4147-9D8C-0423A30AFAA8}" type="presParOf" srcId="{4DCAEBDA-8FCA-41C1-98BD-EC6AFD2C4ADF}" destId="{7FF236EC-23E9-44B6-8BA0-32D32F68FC97}" srcOrd="1" destOrd="0" presId="urn:microsoft.com/office/officeart/2018/2/layout/IconVerticalSolidList"/>
    <dgm:cxn modelId="{83BAD107-D22B-4425-9D56-1ED9F722FE2E}" type="presParOf" srcId="{4DCAEBDA-8FCA-41C1-98BD-EC6AFD2C4ADF}" destId="{CBF38950-AA89-40F6-A46A-44B7E1A61EED}" srcOrd="2" destOrd="0" presId="urn:microsoft.com/office/officeart/2018/2/layout/IconVerticalSolidList"/>
    <dgm:cxn modelId="{E6B9448E-4D9C-4EFC-B1B7-50FE16B983DC}" type="presParOf" srcId="{4DCAEBDA-8FCA-41C1-98BD-EC6AFD2C4ADF}" destId="{0BAC6617-5FE3-4477-A8A8-63C46971FCEE}" srcOrd="3" destOrd="0" presId="urn:microsoft.com/office/officeart/2018/2/layout/IconVerticalSolidList"/>
    <dgm:cxn modelId="{ECBA625C-8386-4BE7-9EC3-1B0093EB0E22}" type="presParOf" srcId="{975241EA-FA0A-4B66-BBC5-ADCDC370ED1D}" destId="{78141FCA-6459-4050-AA3F-CC9EB0D69329}" srcOrd="1" destOrd="0" presId="urn:microsoft.com/office/officeart/2018/2/layout/IconVerticalSolidList"/>
    <dgm:cxn modelId="{2BA703F3-97CE-4168-8C8E-6FCBF5977233}" type="presParOf" srcId="{975241EA-FA0A-4B66-BBC5-ADCDC370ED1D}" destId="{9D2A6FA1-5603-42C5-AF7B-0396FCB59B7E}" srcOrd="2" destOrd="0" presId="urn:microsoft.com/office/officeart/2018/2/layout/IconVerticalSolidList"/>
    <dgm:cxn modelId="{6570D1D0-657F-44D4-ACD9-AAE869E88A08}" type="presParOf" srcId="{9D2A6FA1-5603-42C5-AF7B-0396FCB59B7E}" destId="{20C22C6D-62EF-4ED2-BDCF-1CB9AA859CCC}" srcOrd="0" destOrd="0" presId="urn:microsoft.com/office/officeart/2018/2/layout/IconVerticalSolidList"/>
    <dgm:cxn modelId="{42461B68-143E-4D7C-B41E-5C6B3CF64481}" type="presParOf" srcId="{9D2A6FA1-5603-42C5-AF7B-0396FCB59B7E}" destId="{DECD90C7-7BD2-46AB-8CCC-8512628D9817}" srcOrd="1" destOrd="0" presId="urn:microsoft.com/office/officeart/2018/2/layout/IconVerticalSolidList"/>
    <dgm:cxn modelId="{6F83CA5D-545B-4730-AF17-1A03E1E88889}" type="presParOf" srcId="{9D2A6FA1-5603-42C5-AF7B-0396FCB59B7E}" destId="{F8926755-2774-49F6-A959-F3269C613D95}" srcOrd="2" destOrd="0" presId="urn:microsoft.com/office/officeart/2018/2/layout/IconVerticalSolidList"/>
    <dgm:cxn modelId="{69311D66-992C-4FB2-A0DB-AC31D8ACCB41}" type="presParOf" srcId="{9D2A6FA1-5603-42C5-AF7B-0396FCB59B7E}" destId="{CD13A3EA-2D35-4C52-8C27-0A836E02BF2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6881CB-5467-4845-B214-590F4B8A0C5F}">
      <dsp:nvSpPr>
        <dsp:cNvPr id="0" name=""/>
        <dsp:cNvSpPr/>
      </dsp:nvSpPr>
      <dsp:spPr>
        <a:xfrm>
          <a:off x="1004" y="549041"/>
          <a:ext cx="3291036" cy="3291036"/>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57150" dist="38100" dir="5400000" algn="ctr" rotWithShape="0">
            <a:schemeClr val="accent2">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tr-TR" sz="2400" kern="1200" dirty="0"/>
            <a:t>Tüm hastaların yarısı da ilaçlarını doğru şekilde kullanmamaktadır.</a:t>
          </a:r>
          <a:endParaRPr lang="en-US" sz="2400" kern="1200" dirty="0"/>
        </a:p>
      </dsp:txBody>
      <dsp:txXfrm>
        <a:off x="482965" y="1031002"/>
        <a:ext cx="2327114" cy="2327114"/>
      </dsp:txXfrm>
    </dsp:sp>
    <dsp:sp modelId="{512D5982-084A-594B-BED8-8CBB08C4ECAE}">
      <dsp:nvSpPr>
        <dsp:cNvPr id="0" name=""/>
        <dsp:cNvSpPr/>
      </dsp:nvSpPr>
      <dsp:spPr>
        <a:xfrm rot="5400000">
          <a:off x="3538870" y="1705396"/>
          <a:ext cx="1151862" cy="872124"/>
        </a:xfrm>
        <a:prstGeom prst="triangle">
          <a:avLst/>
        </a:prstGeom>
        <a:solidFill>
          <a:schemeClr val="accent2">
            <a:tint val="60000"/>
            <a:hueOff val="0"/>
            <a:satOff val="0"/>
            <a:lumOff val="0"/>
            <a:alphaOff val="0"/>
          </a:schemeClr>
        </a:solidFill>
        <a:ln>
          <a:noFill/>
        </a:ln>
        <a:effectLst>
          <a:outerShdw blurRad="57150" dist="38100" dir="5400000" algn="ctr" rotWithShape="0">
            <a:schemeClr val="accent2">
              <a:tint val="60000"/>
              <a:hueOff val="0"/>
              <a:satOff val="0"/>
              <a:lumOff val="0"/>
              <a:alphaOff val="0"/>
              <a:shade val="9000"/>
              <a:satMod val="105000"/>
              <a:alpha val="48000"/>
            </a:schemeClr>
          </a:outerShdw>
        </a:effectLst>
      </dsp:spPr>
      <dsp:style>
        <a:lnRef idx="0">
          <a:scrgbClr r="0" g="0" b="0"/>
        </a:lnRef>
        <a:fillRef idx="1">
          <a:scrgbClr r="0" g="0" b="0"/>
        </a:fillRef>
        <a:effectRef idx="1">
          <a:scrgbClr r="0" g="0" b="0"/>
        </a:effectRef>
        <a:fontRef idx="minor">
          <a:schemeClr val="lt1"/>
        </a:fontRef>
      </dsp:style>
    </dsp:sp>
    <dsp:sp modelId="{D8E2DC23-539C-4D49-B769-353D7BEFA7C4}">
      <dsp:nvSpPr>
        <dsp:cNvPr id="0" name=""/>
        <dsp:cNvSpPr/>
      </dsp:nvSpPr>
      <dsp:spPr>
        <a:xfrm>
          <a:off x="4937559" y="549041"/>
          <a:ext cx="3291036" cy="3291036"/>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57150" dist="38100" dir="5400000" algn="ctr" rotWithShape="0">
            <a:schemeClr val="accent2">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tr-TR" sz="2000" kern="1200" dirty="0"/>
            <a:t>İlaçların fazla, az veya yanlış kullanımı kaynakların boşa harcanmasına ve kötü sağlık sonuçlarının yayılmasına yol açmaktadır</a:t>
          </a:r>
          <a:endParaRPr lang="en-US" sz="2000" kern="1200" dirty="0"/>
        </a:p>
      </dsp:txBody>
      <dsp:txXfrm>
        <a:off x="5419520" y="1031002"/>
        <a:ext cx="2327114" cy="23271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8F1061-4844-1E47-9E90-B8BBD8E25C34}">
      <dsp:nvSpPr>
        <dsp:cNvPr id="0" name=""/>
        <dsp:cNvSpPr/>
      </dsp:nvSpPr>
      <dsp:spPr>
        <a:xfrm>
          <a:off x="604361" y="535"/>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a:t>Hekim </a:t>
          </a:r>
          <a:endParaRPr lang="en-US" sz="3000" kern="1200"/>
        </a:p>
      </dsp:txBody>
      <dsp:txXfrm>
        <a:off x="604361" y="535"/>
        <a:ext cx="2194024" cy="1316414"/>
      </dsp:txXfrm>
    </dsp:sp>
    <dsp:sp modelId="{352ED042-A246-164C-AD78-A32099A9B8E5}">
      <dsp:nvSpPr>
        <dsp:cNvPr id="0" name=""/>
        <dsp:cNvSpPr/>
      </dsp:nvSpPr>
      <dsp:spPr>
        <a:xfrm>
          <a:off x="3017787" y="535"/>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a:t>Eczacı </a:t>
          </a:r>
          <a:endParaRPr lang="en-US" sz="3000" kern="1200"/>
        </a:p>
      </dsp:txBody>
      <dsp:txXfrm>
        <a:off x="3017787" y="535"/>
        <a:ext cx="2194024" cy="1316414"/>
      </dsp:txXfrm>
    </dsp:sp>
    <dsp:sp modelId="{BCB4CC7E-E65D-F04F-A0CE-703DE988F7E6}">
      <dsp:nvSpPr>
        <dsp:cNvPr id="0" name=""/>
        <dsp:cNvSpPr/>
      </dsp:nvSpPr>
      <dsp:spPr>
        <a:xfrm>
          <a:off x="5431214" y="535"/>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a:t>Hemşire </a:t>
          </a:r>
          <a:endParaRPr lang="en-US" sz="3000" kern="1200"/>
        </a:p>
      </dsp:txBody>
      <dsp:txXfrm>
        <a:off x="5431214" y="535"/>
        <a:ext cx="2194024" cy="1316414"/>
      </dsp:txXfrm>
    </dsp:sp>
    <dsp:sp modelId="{1AAF5362-D346-0E46-8B02-C5175013D6EA}">
      <dsp:nvSpPr>
        <dsp:cNvPr id="0" name=""/>
        <dsp:cNvSpPr/>
      </dsp:nvSpPr>
      <dsp:spPr>
        <a:xfrm>
          <a:off x="604361" y="1536352"/>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a:t>Diğer sağlık personeli </a:t>
          </a:r>
          <a:endParaRPr lang="en-US" sz="3000" kern="1200"/>
        </a:p>
      </dsp:txBody>
      <dsp:txXfrm>
        <a:off x="604361" y="1536352"/>
        <a:ext cx="2194024" cy="1316414"/>
      </dsp:txXfrm>
    </dsp:sp>
    <dsp:sp modelId="{E23AE634-C97F-9247-BAB2-D2EE915204E9}">
      <dsp:nvSpPr>
        <dsp:cNvPr id="0" name=""/>
        <dsp:cNvSpPr/>
      </dsp:nvSpPr>
      <dsp:spPr>
        <a:xfrm>
          <a:off x="3017787" y="1536352"/>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a:t>Hasta/ hasta yakını</a:t>
          </a:r>
          <a:endParaRPr lang="en-US" sz="3000" kern="1200"/>
        </a:p>
      </dsp:txBody>
      <dsp:txXfrm>
        <a:off x="3017787" y="1536352"/>
        <a:ext cx="2194024" cy="1316414"/>
      </dsp:txXfrm>
    </dsp:sp>
    <dsp:sp modelId="{291CA254-BE24-184D-B526-F9FDF4E4BAC6}">
      <dsp:nvSpPr>
        <dsp:cNvPr id="0" name=""/>
        <dsp:cNvSpPr/>
      </dsp:nvSpPr>
      <dsp:spPr>
        <a:xfrm>
          <a:off x="5431214" y="1536352"/>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a:t>Üretici </a:t>
          </a:r>
          <a:endParaRPr lang="en-US" sz="3000" kern="1200"/>
        </a:p>
      </dsp:txBody>
      <dsp:txXfrm>
        <a:off x="5431214" y="1536352"/>
        <a:ext cx="2194024" cy="1316414"/>
      </dsp:txXfrm>
    </dsp:sp>
    <dsp:sp modelId="{EA3CFDAF-C729-F145-A42E-1FB2D2ED4A50}">
      <dsp:nvSpPr>
        <dsp:cNvPr id="0" name=""/>
        <dsp:cNvSpPr/>
      </dsp:nvSpPr>
      <dsp:spPr>
        <a:xfrm>
          <a:off x="1811074" y="3072169"/>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a:t>Düzenleyici Otorite </a:t>
          </a:r>
          <a:endParaRPr lang="en-US" sz="3000" kern="1200"/>
        </a:p>
      </dsp:txBody>
      <dsp:txXfrm>
        <a:off x="1811074" y="3072169"/>
        <a:ext cx="2194024" cy="1316414"/>
      </dsp:txXfrm>
    </dsp:sp>
    <dsp:sp modelId="{5BE18EA1-6408-7B4B-A544-A175E0E8A3CA}">
      <dsp:nvSpPr>
        <dsp:cNvPr id="0" name=""/>
        <dsp:cNvSpPr/>
      </dsp:nvSpPr>
      <dsp:spPr>
        <a:xfrm>
          <a:off x="4224501" y="3072169"/>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fov="0">
            <a:rot lat="0" lon="0" rev="0"/>
          </a:camera>
          <a:lightRig rig="glow" dir="tl">
            <a:rot lat="0" lon="0" rev="900000"/>
          </a:lightRig>
        </a:scene3d>
        <a:sp3d prstMaterial="powder">
          <a:bevelT w="25400" h="38100"/>
        </a:sp3d>
      </dsp:spPr>
      <dsp:style>
        <a:lnRef idx="0">
          <a:scrgbClr r="0" g="0" b="0"/>
        </a:lnRef>
        <a:fillRef idx="3">
          <a:scrgbClr r="0" g="0" b="0"/>
        </a:fillRef>
        <a:effectRef idx="3">
          <a:scrgbClr r="0" g="0" b="0"/>
        </a:effectRef>
        <a:fontRef idx="minor">
          <a:schemeClr val="lt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kern="1200"/>
            <a:t>Medya </a:t>
          </a:r>
          <a:endParaRPr lang="en-US" sz="3000" kern="1200"/>
        </a:p>
      </dsp:txBody>
      <dsp:txXfrm>
        <a:off x="4224501" y="3072169"/>
        <a:ext cx="2194024" cy="13164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CAB41-D5BE-0A4C-A781-18120C473499}">
      <dsp:nvSpPr>
        <dsp:cNvPr id="0" name=""/>
        <dsp:cNvSpPr/>
      </dsp:nvSpPr>
      <dsp:spPr>
        <a:xfrm>
          <a:off x="0" y="0"/>
          <a:ext cx="6583680" cy="96560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tr-TR" sz="2500" kern="1200"/>
            <a:t>Bünyedeki allerjik durumlar sağlık personeline bildirilmeli </a:t>
          </a:r>
          <a:endParaRPr lang="en-US" sz="2500" kern="1200"/>
        </a:p>
      </dsp:txBody>
      <dsp:txXfrm>
        <a:off x="28282" y="28282"/>
        <a:ext cx="5460120" cy="909042"/>
      </dsp:txXfrm>
    </dsp:sp>
    <dsp:sp modelId="{3988D61D-A26F-4448-B310-364ECB65F78C}">
      <dsp:nvSpPr>
        <dsp:cNvPr id="0" name=""/>
        <dsp:cNvSpPr/>
      </dsp:nvSpPr>
      <dsp:spPr>
        <a:xfrm>
          <a:off x="551383" y="1141171"/>
          <a:ext cx="6583680" cy="96560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tr-TR" sz="2500" kern="1200"/>
            <a:t>İlacın yan etkileri konusunda hekim ve eczacıdan bilgi alınmalı </a:t>
          </a:r>
          <a:endParaRPr lang="en-US" sz="2500" kern="1200"/>
        </a:p>
      </dsp:txBody>
      <dsp:txXfrm>
        <a:off x="579665" y="1169453"/>
        <a:ext cx="5348088" cy="909042"/>
      </dsp:txXfrm>
    </dsp:sp>
    <dsp:sp modelId="{E0B99BD9-094B-F948-ADC1-8341F6047A3E}">
      <dsp:nvSpPr>
        <dsp:cNvPr id="0" name=""/>
        <dsp:cNvSpPr/>
      </dsp:nvSpPr>
      <dsp:spPr>
        <a:xfrm>
          <a:off x="1094536" y="2282342"/>
          <a:ext cx="6583680" cy="96560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tr-TR" sz="2500" kern="1200"/>
            <a:t>İlaç kullanımı yarıda kesilmemeli </a:t>
          </a:r>
          <a:endParaRPr lang="en-US" sz="2500" kern="1200"/>
        </a:p>
      </dsp:txBody>
      <dsp:txXfrm>
        <a:off x="1122818" y="2310624"/>
        <a:ext cx="5356318" cy="909042"/>
      </dsp:txXfrm>
    </dsp:sp>
    <dsp:sp modelId="{CE791703-35F5-894A-8969-2CE350FE648F}">
      <dsp:nvSpPr>
        <dsp:cNvPr id="0" name=""/>
        <dsp:cNvSpPr/>
      </dsp:nvSpPr>
      <dsp:spPr>
        <a:xfrm>
          <a:off x="1645920" y="3423513"/>
          <a:ext cx="6583680" cy="965606"/>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57150" dist="38100" dir="5400000" algn="ctr" rotWithShape="0">
            <a:schemeClr val="accent1">
              <a:hueOff val="0"/>
              <a:satOff val="0"/>
              <a:lumOff val="0"/>
              <a:alphaOff val="0"/>
              <a:shade val="9000"/>
              <a:satMod val="105000"/>
              <a:alpha val="4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5250" tIns="95250" rIns="95250" bIns="95250" numCol="1" spcCol="1270" anchor="ctr" anchorCtr="0">
          <a:noAutofit/>
        </a:bodyPr>
        <a:lstStyle/>
        <a:p>
          <a:pPr lvl="0" algn="l" defTabSz="1111250">
            <a:lnSpc>
              <a:spcPct val="90000"/>
            </a:lnSpc>
            <a:spcBef>
              <a:spcPct val="0"/>
            </a:spcBef>
            <a:spcAft>
              <a:spcPct val="35000"/>
            </a:spcAft>
          </a:pPr>
          <a:r>
            <a:rPr lang="tr-TR" sz="2500" kern="1200"/>
            <a:t>İlaç kullanırken alkol alınmamalıdır.</a:t>
          </a:r>
          <a:endParaRPr lang="en-US" sz="2500" kern="1200"/>
        </a:p>
      </dsp:txBody>
      <dsp:txXfrm>
        <a:off x="1674202" y="3451795"/>
        <a:ext cx="5348088" cy="909042"/>
      </dsp:txXfrm>
    </dsp:sp>
    <dsp:sp modelId="{D2765B93-4557-214E-9DC3-F6985FDE27B7}">
      <dsp:nvSpPr>
        <dsp:cNvPr id="0" name=""/>
        <dsp:cNvSpPr/>
      </dsp:nvSpPr>
      <dsp:spPr>
        <a:xfrm>
          <a:off x="5956035" y="739566"/>
          <a:ext cx="627644" cy="62764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sz="2800" kern="1200"/>
        </a:p>
      </dsp:txBody>
      <dsp:txXfrm>
        <a:off x="6097255" y="739566"/>
        <a:ext cx="345204" cy="472302"/>
      </dsp:txXfrm>
    </dsp:sp>
    <dsp:sp modelId="{70B89BD1-4C53-9D4B-B20E-16175EFDD769}">
      <dsp:nvSpPr>
        <dsp:cNvPr id="0" name=""/>
        <dsp:cNvSpPr/>
      </dsp:nvSpPr>
      <dsp:spPr>
        <a:xfrm>
          <a:off x="6507419" y="1880737"/>
          <a:ext cx="627644" cy="62764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sz="2800" kern="1200"/>
        </a:p>
      </dsp:txBody>
      <dsp:txXfrm>
        <a:off x="6648639" y="1880737"/>
        <a:ext cx="345204" cy="472302"/>
      </dsp:txXfrm>
    </dsp:sp>
    <dsp:sp modelId="{0553F81E-0930-2F43-A0CB-30C1FE12D6C6}">
      <dsp:nvSpPr>
        <dsp:cNvPr id="0" name=""/>
        <dsp:cNvSpPr/>
      </dsp:nvSpPr>
      <dsp:spPr>
        <a:xfrm>
          <a:off x="7050572" y="3021909"/>
          <a:ext cx="627644" cy="62764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n-US" sz="2800" kern="1200"/>
        </a:p>
      </dsp:txBody>
      <dsp:txXfrm>
        <a:off x="7191792" y="3021909"/>
        <a:ext cx="345204" cy="47230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35A1ED-E213-A047-98D5-55AB60CD8F76}">
      <dsp:nvSpPr>
        <dsp:cNvPr id="0" name=""/>
        <dsp:cNvSpPr/>
      </dsp:nvSpPr>
      <dsp:spPr>
        <a:xfrm>
          <a:off x="604361" y="535"/>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tr-TR" sz="2600" kern="1200"/>
            <a:t>Ekonomik Etmenler</a:t>
          </a:r>
          <a:endParaRPr lang="en-US" sz="2600" kern="1200"/>
        </a:p>
      </dsp:txBody>
      <dsp:txXfrm>
        <a:off x="604361" y="535"/>
        <a:ext cx="2194024" cy="1316414"/>
      </dsp:txXfrm>
    </dsp:sp>
    <dsp:sp modelId="{4D327A31-8AEC-EA4E-93DA-6796564EB5BB}">
      <dsp:nvSpPr>
        <dsp:cNvPr id="0" name=""/>
        <dsp:cNvSpPr/>
      </dsp:nvSpPr>
      <dsp:spPr>
        <a:xfrm>
          <a:off x="3017787" y="535"/>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tr-TR" sz="2600" kern="1200"/>
            <a:t>İlaç Endüstrisinin Etkileri</a:t>
          </a:r>
          <a:endParaRPr lang="en-US" sz="2600" kern="1200"/>
        </a:p>
      </dsp:txBody>
      <dsp:txXfrm>
        <a:off x="3017787" y="535"/>
        <a:ext cx="2194024" cy="1316414"/>
      </dsp:txXfrm>
    </dsp:sp>
    <dsp:sp modelId="{89086A88-87C5-EE4E-B7E0-D9C3B932AFC5}">
      <dsp:nvSpPr>
        <dsp:cNvPr id="0" name=""/>
        <dsp:cNvSpPr/>
      </dsp:nvSpPr>
      <dsp:spPr>
        <a:xfrm>
          <a:off x="5431214" y="535"/>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tr-TR" sz="2600" kern="1200"/>
            <a:t>Alışkanlıklar</a:t>
          </a:r>
          <a:endParaRPr lang="en-US" sz="2600" kern="1200"/>
        </a:p>
      </dsp:txBody>
      <dsp:txXfrm>
        <a:off x="5431214" y="535"/>
        <a:ext cx="2194024" cy="1316414"/>
      </dsp:txXfrm>
    </dsp:sp>
    <dsp:sp modelId="{54443777-AA84-BF40-9599-597519E56EF4}">
      <dsp:nvSpPr>
        <dsp:cNvPr id="0" name=""/>
        <dsp:cNvSpPr/>
      </dsp:nvSpPr>
      <dsp:spPr>
        <a:xfrm>
          <a:off x="604361" y="1536352"/>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tr-TR" sz="2600" kern="1200"/>
            <a:t>İş Yükü ve Personel Sıkıntısı</a:t>
          </a:r>
          <a:endParaRPr lang="en-US" sz="2600" kern="1200"/>
        </a:p>
      </dsp:txBody>
      <dsp:txXfrm>
        <a:off x="604361" y="1536352"/>
        <a:ext cx="2194024" cy="1316414"/>
      </dsp:txXfrm>
    </dsp:sp>
    <dsp:sp modelId="{BEBEA0B4-6E42-EE49-8628-12210A3C278C}">
      <dsp:nvSpPr>
        <dsp:cNvPr id="0" name=""/>
        <dsp:cNvSpPr/>
      </dsp:nvSpPr>
      <dsp:spPr>
        <a:xfrm>
          <a:off x="3017787" y="1536352"/>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tr-TR" sz="2600" kern="1200"/>
            <a:t>Yasal Etmenler</a:t>
          </a:r>
          <a:endParaRPr lang="en-US" sz="2600" kern="1200"/>
        </a:p>
      </dsp:txBody>
      <dsp:txXfrm>
        <a:off x="3017787" y="1536352"/>
        <a:ext cx="2194024" cy="1316414"/>
      </dsp:txXfrm>
    </dsp:sp>
    <dsp:sp modelId="{321027BD-333A-8A48-AC8C-F32B50E40E93}">
      <dsp:nvSpPr>
        <dsp:cNvPr id="0" name=""/>
        <dsp:cNvSpPr/>
      </dsp:nvSpPr>
      <dsp:spPr>
        <a:xfrm>
          <a:off x="5431214" y="1536352"/>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tr-TR" sz="2600" kern="1200"/>
            <a:t>Yetersiz ve Eksik Bilgi </a:t>
          </a:r>
          <a:endParaRPr lang="en-US" sz="2600" kern="1200"/>
        </a:p>
      </dsp:txBody>
      <dsp:txXfrm>
        <a:off x="5431214" y="1536352"/>
        <a:ext cx="2194024" cy="1316414"/>
      </dsp:txXfrm>
    </dsp:sp>
    <dsp:sp modelId="{6FED6F22-A0F6-C247-A3DC-E9524205ADE3}">
      <dsp:nvSpPr>
        <dsp:cNvPr id="0" name=""/>
        <dsp:cNvSpPr/>
      </dsp:nvSpPr>
      <dsp:spPr>
        <a:xfrm>
          <a:off x="3017787" y="3072169"/>
          <a:ext cx="2194024" cy="1316414"/>
        </a:xfrm>
        <a:prstGeom prst="rect">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tr-TR" sz="2600" kern="1200"/>
            <a:t>Sosyo-Kültürel Etmenler </a:t>
          </a:r>
          <a:endParaRPr lang="en-US" sz="2600" kern="1200"/>
        </a:p>
      </dsp:txBody>
      <dsp:txXfrm>
        <a:off x="3017787" y="3072169"/>
        <a:ext cx="2194024" cy="13164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4759C0-0543-0743-80C7-5E7A0B79CCB9}">
      <dsp:nvSpPr>
        <dsp:cNvPr id="0" name=""/>
        <dsp:cNvSpPr/>
      </dsp:nvSpPr>
      <dsp:spPr>
        <a:xfrm>
          <a:off x="0" y="0"/>
          <a:ext cx="6995160" cy="131673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kern="1200"/>
            <a:t>Akılcı ilaç kullanımının toplumda yaygınlaşması konusunda herkes üzerine düşen sorumluluğu yerine getirmelidir.</a:t>
          </a:r>
          <a:endParaRPr lang="en-US" sz="2400" kern="1200"/>
        </a:p>
      </dsp:txBody>
      <dsp:txXfrm>
        <a:off x="38566" y="38566"/>
        <a:ext cx="5574298" cy="1239604"/>
      </dsp:txXfrm>
    </dsp:sp>
    <dsp:sp modelId="{6E4647EF-A781-4548-9636-0FB5656DB2D6}">
      <dsp:nvSpPr>
        <dsp:cNvPr id="0" name=""/>
        <dsp:cNvSpPr/>
      </dsp:nvSpPr>
      <dsp:spPr>
        <a:xfrm>
          <a:off x="617219" y="1536191"/>
          <a:ext cx="6995160" cy="131673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kern="1200"/>
            <a:t>Akılcı olmayan ilaç kullanımının en önemli örneklerinden birisi gereksiz yere antibiyotik kullanımıdır. </a:t>
          </a:r>
          <a:endParaRPr lang="en-US" sz="2400" kern="1200"/>
        </a:p>
      </dsp:txBody>
      <dsp:txXfrm>
        <a:off x="655785" y="1574757"/>
        <a:ext cx="5444929" cy="1239604"/>
      </dsp:txXfrm>
    </dsp:sp>
    <dsp:sp modelId="{11ADB137-6E66-8D4C-AC0C-3451209CE328}">
      <dsp:nvSpPr>
        <dsp:cNvPr id="0" name=""/>
        <dsp:cNvSpPr/>
      </dsp:nvSpPr>
      <dsp:spPr>
        <a:xfrm>
          <a:off x="1234439" y="3072383"/>
          <a:ext cx="6995160" cy="1316736"/>
        </a:xfrm>
        <a:prstGeom prst="roundRect">
          <a:avLst>
            <a:gd name="adj" fmla="val 10000"/>
          </a:avLst>
        </a:prstGeom>
        <a:gradFill rotWithShape="0">
          <a:gsLst>
            <a:gs pos="0">
              <a:schemeClr val="accent1">
                <a:hueOff val="0"/>
                <a:satOff val="0"/>
                <a:lumOff val="0"/>
                <a:alphaOff val="0"/>
                <a:tint val="98000"/>
                <a:shade val="25000"/>
                <a:satMod val="250000"/>
              </a:schemeClr>
            </a:gs>
            <a:gs pos="68000">
              <a:schemeClr val="accent1">
                <a:hueOff val="0"/>
                <a:satOff val="0"/>
                <a:lumOff val="0"/>
                <a:alphaOff val="0"/>
                <a:tint val="86000"/>
                <a:satMod val="115000"/>
              </a:schemeClr>
            </a:gs>
            <a:gs pos="100000">
              <a:schemeClr val="accent1">
                <a:hueOff val="0"/>
                <a:satOff val="0"/>
                <a:lumOff val="0"/>
                <a:alphaOff val="0"/>
                <a:tint val="50000"/>
                <a:satMod val="150000"/>
              </a:schemeClr>
            </a:gs>
          </a:gsLst>
          <a:path path="circle">
            <a:fillToRect l="50000" t="130000" r="50000" b="-30000"/>
          </a:path>
        </a:gradFill>
        <a:ln>
          <a:noFill/>
        </a:ln>
        <a:effectLst>
          <a:outerShdw blurRad="57150" dist="38100" dir="5400000" algn="ctr" rotWithShape="0">
            <a:schemeClr val="accent1">
              <a:hueOff val="0"/>
              <a:satOff val="0"/>
              <a:lumOff val="0"/>
              <a:alphaOff val="0"/>
              <a:shade val="9000"/>
              <a:satMod val="105000"/>
              <a:alpha val="48000"/>
            </a:scheme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kern="1200"/>
            <a:t>Antibiyotikler  sadece bakterilere karşı etkili olan ilaçlardır.</a:t>
          </a:r>
          <a:endParaRPr lang="en-US" sz="2400" kern="1200"/>
        </a:p>
      </dsp:txBody>
      <dsp:txXfrm>
        <a:off x="1273005" y="3110949"/>
        <a:ext cx="5444929" cy="1239604"/>
      </dsp:txXfrm>
    </dsp:sp>
    <dsp:sp modelId="{885D8BD6-CE88-2E41-AF0F-3B7CD07123E2}">
      <dsp:nvSpPr>
        <dsp:cNvPr id="0" name=""/>
        <dsp:cNvSpPr/>
      </dsp:nvSpPr>
      <dsp:spPr>
        <a:xfrm>
          <a:off x="6139281" y="998524"/>
          <a:ext cx="855878" cy="855878"/>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331854" y="998524"/>
        <a:ext cx="470732" cy="644048"/>
      </dsp:txXfrm>
    </dsp:sp>
    <dsp:sp modelId="{9182D452-2CA6-0C44-8574-73F06221D98B}">
      <dsp:nvSpPr>
        <dsp:cNvPr id="0" name=""/>
        <dsp:cNvSpPr/>
      </dsp:nvSpPr>
      <dsp:spPr>
        <a:xfrm>
          <a:off x="6756501" y="2525938"/>
          <a:ext cx="855878" cy="855878"/>
        </a:xfrm>
        <a:prstGeom prst="downArrow">
          <a:avLst>
            <a:gd name="adj1" fmla="val 55000"/>
            <a:gd name="adj2" fmla="val 45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a:p>
      </dsp:txBody>
      <dsp:txXfrm>
        <a:off x="6949074" y="2525938"/>
        <a:ext cx="470732" cy="64404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A43A36-C6D5-4715-84C3-57943834721F}">
      <dsp:nvSpPr>
        <dsp:cNvPr id="0" name=""/>
        <dsp:cNvSpPr/>
      </dsp:nvSpPr>
      <dsp:spPr>
        <a:xfrm>
          <a:off x="0" y="856677"/>
          <a:ext cx="8229600" cy="15815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F236EC-23E9-44B6-8BA0-32D32F68FC97}">
      <dsp:nvSpPr>
        <dsp:cNvPr id="0" name=""/>
        <dsp:cNvSpPr/>
      </dsp:nvSpPr>
      <dsp:spPr>
        <a:xfrm>
          <a:off x="478421" y="1212528"/>
          <a:ext cx="869857" cy="86985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BAC6617-5FE3-4477-A8A8-63C46971FCEE}">
      <dsp:nvSpPr>
        <dsp:cNvPr id="0" name=""/>
        <dsp:cNvSpPr/>
      </dsp:nvSpPr>
      <dsp:spPr>
        <a:xfrm>
          <a:off x="1826700" y="856677"/>
          <a:ext cx="6402899" cy="1581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82" tIns="167382" rIns="167382" bIns="167382" numCol="1" spcCol="1270" anchor="ctr" anchorCtr="0">
          <a:noAutofit/>
        </a:bodyPr>
        <a:lstStyle/>
        <a:p>
          <a:pPr lvl="0" algn="l" defTabSz="977900">
            <a:lnSpc>
              <a:spcPct val="90000"/>
            </a:lnSpc>
            <a:spcBef>
              <a:spcPct val="0"/>
            </a:spcBef>
            <a:spcAft>
              <a:spcPct val="35000"/>
            </a:spcAft>
          </a:pPr>
          <a:r>
            <a:rPr lang="tr-TR" sz="2200" kern="1200"/>
            <a:t>Hastalık durumunda tedavi için antibiyotik gerekip gerekmediği konusunda karar verme yetkisi yalnızca doktora aittir!!! </a:t>
          </a:r>
          <a:endParaRPr lang="en-US" sz="2200" kern="1200"/>
        </a:p>
      </dsp:txBody>
      <dsp:txXfrm>
        <a:off x="1826700" y="856677"/>
        <a:ext cx="6402899" cy="1581559"/>
      </dsp:txXfrm>
    </dsp:sp>
    <dsp:sp modelId="{20C22C6D-62EF-4ED2-BDCF-1CB9AA859CCC}">
      <dsp:nvSpPr>
        <dsp:cNvPr id="0" name=""/>
        <dsp:cNvSpPr/>
      </dsp:nvSpPr>
      <dsp:spPr>
        <a:xfrm>
          <a:off x="0" y="2833626"/>
          <a:ext cx="8229600" cy="1581559"/>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CD90C7-7BD2-46AB-8CCC-8512628D9817}">
      <dsp:nvSpPr>
        <dsp:cNvPr id="0" name=""/>
        <dsp:cNvSpPr/>
      </dsp:nvSpPr>
      <dsp:spPr>
        <a:xfrm>
          <a:off x="478421" y="3189477"/>
          <a:ext cx="869857" cy="86985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D13A3EA-2D35-4C52-8C27-0A836E02BF2F}">
      <dsp:nvSpPr>
        <dsp:cNvPr id="0" name=""/>
        <dsp:cNvSpPr/>
      </dsp:nvSpPr>
      <dsp:spPr>
        <a:xfrm>
          <a:off x="1826700" y="2833626"/>
          <a:ext cx="6402899" cy="1581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382" tIns="167382" rIns="167382" bIns="167382" numCol="1" spcCol="1270" anchor="ctr" anchorCtr="0">
          <a:noAutofit/>
        </a:bodyPr>
        <a:lstStyle/>
        <a:p>
          <a:pPr lvl="0" algn="l" defTabSz="977900">
            <a:lnSpc>
              <a:spcPct val="90000"/>
            </a:lnSpc>
            <a:spcBef>
              <a:spcPct val="0"/>
            </a:spcBef>
            <a:spcAft>
              <a:spcPct val="35000"/>
            </a:spcAft>
          </a:pPr>
          <a:r>
            <a:rPr lang="tr-TR" sz="2200" kern="1200"/>
            <a:t>Gelecekte tedavi olabilmek için antibiyotik kullanımında sorumluluğun farkında olunmalıdır ve antibiyotikler doğru kullanılmalıdır!!!</a:t>
          </a:r>
          <a:endParaRPr lang="en-US" sz="2200" kern="1200"/>
        </a:p>
      </dsp:txBody>
      <dsp:txXfrm>
        <a:off x="1826700" y="2833626"/>
        <a:ext cx="6402899" cy="1581559"/>
      </dsp:txXfrm>
    </dsp:sp>
  </dsp:spTree>
</dsp:drawing>
</file>

<file path=ppt/diagrams/layout1.xml><?xml version="1.0" encoding="utf-8"?>
<dgm:layoutDef xmlns:dgm="http://schemas.openxmlformats.org/drawingml/2006/diagram" xmlns:a="http://schemas.openxmlformats.org/drawingml/2006/main" uniqueId="urn:microsoft.com/office/officeart/2005/8/layout/bProcess2">
  <dgm:title val=""/>
  <dgm:desc val=""/>
  <dgm:catLst>
    <dgm:cat type="process" pri="24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dgm:varLst>
    <dgm:choose name="Name0">
      <dgm:if name="Name1" func="var" arg="dir" op="equ" val="norm">
        <dgm:alg type="snake">
          <dgm:param type="grDir" val="tL"/>
          <dgm:param type="flowDir" val="col"/>
          <dgm:param type="contDir" val="revDir"/>
        </dgm:alg>
      </dgm:if>
      <dgm:else name="Name2">
        <dgm:alg type="snake">
          <dgm:param type="grDir" val="tR"/>
          <dgm:param type="flowDir" val="col"/>
          <dgm:param type="contDir" val="revDir"/>
        </dgm:alg>
      </dgm:else>
    </dgm:choose>
    <dgm:shape xmlns:r="http://schemas.openxmlformats.org/officeDocument/2006/relationships" r:blip="">
      <dgm:adjLst/>
    </dgm:shape>
    <dgm:presOf/>
    <dgm:constrLst>
      <dgm:constr type="w" for="ch" forName="firstNode" refType="w"/>
      <dgm:constr type="w" for="ch" forName="lastNode" refType="w" refFor="ch" refForName="firstNode" op="equ"/>
      <dgm:constr type="w" for="ch" forName="middleNode" refType="w" refFor="ch" refForName="firstNode" op="equ"/>
      <dgm:constr type="h" for="ch" ptType="sibTrans" refType="w" refFor="ch" refForName="middleNode" op="equ" fact="0.35"/>
      <dgm:constr type="sp" refType="w" refFor="ch" refForName="middleNode" fact="0.5"/>
      <dgm:constr type="connDist" for="des" ptType="sibTrans" op="equ"/>
      <dgm:constr type="primFontSz" for="ch" forName="firstNode" val="65"/>
      <dgm:constr type="primFontSz" for="ch" forName="lastNode" refType="primFontSz" refFor="ch" refForName="firstNode" op="equ"/>
      <dgm:constr type="primFontSz" for="des" forName="shape" val="65"/>
      <dgm:constr type="primFontSz" for="des" forName="shape" refType="primFontSz" refFor="ch" refForName="firstNode" op="lte"/>
      <dgm:constr type="primFontSz" for="des" forName="shape" refType="primFontSz" refFor="ch" refForName="lastNode" op="lte"/>
    </dgm:constrLst>
    <dgm:ruleLst/>
    <dgm:forEach name="Name3" axis="ch" ptType="node">
      <dgm:choose name="Name4">
        <dgm:if name="Name5" axis="self" ptType="node" func="pos" op="equ" val="1">
          <dgm:layoutNode name="fir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if name="Name6" axis="self" ptType="node" func="revPos" op="equ" val="1">
          <dgm:layoutNode name="last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7">
          <dgm:layoutNode name="middleNode">
            <dgm:alg type="composite"/>
            <dgm:shape xmlns:r="http://schemas.openxmlformats.org/officeDocument/2006/relationships" r:blip="">
              <dgm:adjLst/>
            </dgm:shape>
            <dgm:presOf/>
            <dgm:constrLst>
              <dgm:constr type="h" refType="w"/>
              <dgm:constr type="w" for="ch" forName="padding" refType="w"/>
              <dgm:constr type="h" for="ch" forName="padding" refType="h"/>
              <dgm:constr type="w" for="ch" forName="shape" refType="w" fact="0.667"/>
              <dgm:constr type="h" for="ch" forName="shape" refType="h" fact="0.667"/>
              <dgm:constr type="ctrX" for="ch" forName="shape" refType="w" fact="0.5"/>
              <dgm:constr type="ctrY" for="ch" forName="shape" refType="h" fact="0.5"/>
            </dgm:constrLst>
            <dgm:ruleLst/>
            <dgm:layoutNode name="padding">
              <dgm:alg type="sp"/>
              <dgm:shape xmlns:r="http://schemas.openxmlformats.org/officeDocument/2006/relationships" type="ellipse" r:blip="" hideGeom="1">
                <dgm:adjLst/>
              </dgm:shape>
              <dgm:presOf/>
              <dgm:constrLst/>
              <dgm:ruleLst/>
            </dgm:layoutNode>
            <dgm:layoutNode name="shap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else>
      </dgm:choose>
      <dgm:forEach name="Name8" axis="followSib" ptType="sibTrans" cnt="1">
        <dgm:layoutNode name="sibTrans">
          <dgm:choose name="Name9">
            <dgm:if name="Name10" func="var" arg="dir" op="equ" val="norm">
              <dgm:choose name="Name11">
                <dgm:if name="Name12" axis="self" ptType="sibTrans" func="pos" op="equ" val="1">
                  <dgm:alg type="conn">
                    <dgm:param type="begPts" val="auto"/>
                    <dgm:param type="endPts" val="auto"/>
                    <dgm:param type="srcNode" val="firstNode"/>
                    <dgm:param type="dstNode" val="shape"/>
                  </dgm:alg>
                </dgm:if>
                <dgm:if name="Name13" axis="self" ptType="sibTrans" func="revPos" op="equ" val="1">
                  <dgm:alg type="conn">
                    <dgm:param type="begPts" val="auto"/>
                    <dgm:param type="endPts" val="auto"/>
                    <dgm:param type="srcNode" val="shape"/>
                    <dgm:param type="dstNode" val="lastNode"/>
                  </dgm:alg>
                </dgm:if>
                <dgm:else name="Name14">
                  <dgm:alg type="conn">
                    <dgm:param type="begPts" val="auto"/>
                    <dgm:param type="endPts" val="auto"/>
                    <dgm:param type="srcNode" val="shape"/>
                    <dgm:param type="dstNode" val="shape"/>
                  </dgm:alg>
                </dgm:else>
              </dgm:choose>
            </dgm:if>
            <dgm:else name="Name15">
              <dgm:choose name="Name16">
                <dgm:if name="Name17" axis="self" ptType="sibTrans" func="pos" op="equ" val="1">
                  <dgm:alg type="conn">
                    <dgm:param type="begPts" val="auto"/>
                    <dgm:param type="endPts" val="auto"/>
                    <dgm:param type="srcNode" val="firstNode"/>
                    <dgm:param type="dstNode" val="shape"/>
                  </dgm:alg>
                </dgm:if>
                <dgm:if name="Name18" axis="self" ptType="sibTrans" func="revPos" op="equ" val="1">
                  <dgm:alg type="conn">
                    <dgm:param type="begPts" val="auto"/>
                    <dgm:param type="endPts" val="auto"/>
                    <dgm:param type="srcNode" val="shape"/>
                    <dgm:param type="dstNode" val="lastNode"/>
                  </dgm:alg>
                </dgm:if>
                <dgm:else name="Name19">
                  <dgm:alg type="conn">
                    <dgm:param type="begPts" val="auto"/>
                    <dgm:param type="endPts" val="auto"/>
                    <dgm:param type="srcNode" val="shape"/>
                    <dgm:param type="dstNode" val="shape"/>
                  </dgm:alg>
                </dgm:else>
              </dgm:choose>
            </dgm:else>
          </dgm:choose>
          <dgm:shape xmlns:r="http://schemas.openxmlformats.org/officeDocument/2006/relationships" rot="90" type="triangle" r:blip="">
            <dgm:adjLst/>
          </dgm:shape>
          <dgm:presOf axis="self"/>
          <dgm:constrLst>
            <dgm:constr type="w" refType="h"/>
            <dgm:constr type="connDist"/>
            <dgm:constr type="begPad" refType="connDist" fact="0.25"/>
            <dgm:constr type="endPad" refType="connDist" fact="0.22"/>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default#2">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42BF20-DE52-4929-BF67-4F0C85149887}" type="datetimeFigureOut">
              <a:rPr lang="tr-TR" smtClean="0"/>
              <a:pPr/>
              <a:t>10.11.2022</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CFB177-B7C2-45AC-BB5C-85C655D7E8A0}" type="slidenum">
              <a:rPr lang="tr-TR" smtClean="0"/>
              <a:pPr/>
              <a:t>‹#›</a:t>
            </a:fld>
            <a:endParaRPr lang="tr-T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r>
              <a:rPr lang="tr-TR" dirty="0" smtClean="0"/>
              <a:t>Akılcı ilaç kullanım</a:t>
            </a:r>
            <a:r>
              <a:rPr lang="tr-TR" baseline="0" dirty="0" smtClean="0"/>
              <a:t> </a:t>
            </a:r>
            <a:r>
              <a:rPr lang="tr-TR" dirty="0" smtClean="0"/>
              <a:t> ilkelerini şu</a:t>
            </a:r>
            <a:r>
              <a:rPr lang="tr-TR" baseline="0" dirty="0" smtClean="0"/>
              <a:t> şekilde sıralayabiliriz.</a:t>
            </a:r>
            <a:endParaRPr lang="tr-TR" dirty="0"/>
          </a:p>
        </p:txBody>
      </p:sp>
      <p:sp>
        <p:nvSpPr>
          <p:cNvPr id="4" name="3 Slayt Numarası Yer Tutucusu"/>
          <p:cNvSpPr>
            <a:spLocks noGrp="1"/>
          </p:cNvSpPr>
          <p:nvPr>
            <p:ph type="sldNum" sz="quarter" idx="10"/>
          </p:nvPr>
        </p:nvSpPr>
        <p:spPr/>
        <p:txBody>
          <a:bodyPr/>
          <a:lstStyle/>
          <a:p>
            <a:fld id="{BECFB177-B7C2-45AC-BB5C-85C655D7E8A0}" type="slidenum">
              <a:rPr lang="tr-TR" smtClean="0"/>
              <a:pPr/>
              <a:t>6</a:t>
            </a:fld>
            <a:endParaRPr lang="tr-T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a:p>
        </p:txBody>
      </p:sp>
      <p:sp>
        <p:nvSpPr>
          <p:cNvPr id="4" name="3 Slayt Numarası Yer Tutucusu"/>
          <p:cNvSpPr>
            <a:spLocks noGrp="1"/>
          </p:cNvSpPr>
          <p:nvPr>
            <p:ph type="sldNum" sz="quarter" idx="10"/>
          </p:nvPr>
        </p:nvSpPr>
        <p:spPr/>
        <p:txBody>
          <a:bodyPr/>
          <a:lstStyle/>
          <a:p>
            <a:fld id="{BECFB177-B7C2-45AC-BB5C-85C655D7E8A0}" type="slidenum">
              <a:rPr lang="tr-TR" smtClean="0"/>
              <a:pPr/>
              <a:t>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30" name="29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A2C3548B-0C6A-4280-9FA8-56E69E6AF0DD}"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F884B05C-4A4E-4F57-814A-EFBD2EEC3A96}" type="datetimeFigureOut">
              <a:rPr lang="tr-TR" smtClean="0"/>
              <a:pPr/>
              <a:t>10.11.2022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A2C3548B-0C6A-4280-9FA8-56E69E6AF0D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884B05C-4A4E-4F57-814A-EFBD2EEC3A96}" type="datetimeFigureOut">
              <a:rPr lang="tr-TR" smtClean="0"/>
              <a:pPr/>
              <a:t>10.11.2022</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2C3548B-0C6A-4280-9FA8-56E69E6AF0DD}"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4165" r:id="rId1"/>
    <p:sldLayoutId id="2147484166" r:id="rId2"/>
    <p:sldLayoutId id="2147484167" r:id="rId3"/>
    <p:sldLayoutId id="2147484168" r:id="rId4"/>
    <p:sldLayoutId id="2147484169" r:id="rId5"/>
    <p:sldLayoutId id="2147484170" r:id="rId6"/>
    <p:sldLayoutId id="2147484171" r:id="rId7"/>
    <p:sldLayoutId id="2147484172" r:id="rId8"/>
    <p:sldLayoutId id="2147484173" r:id="rId9"/>
    <p:sldLayoutId id="2147484174" r:id="rId10"/>
    <p:sldLayoutId id="214748417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gif"/></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file:///\\salon6\SALON%206\11.11.2022\13.30-15.00\Rahime%20Pazvant\WhatsApp%20Video%202022-11-10%20at%2017.44.20.mp4" TargetMode="External"/><Relationship Id="rId1" Type="http://schemas.microsoft.com/office/2007/relationships/media" Target="file:///\\salon6\SALON%206\11.11.2022\13.30-15.00\Rahime%20Pazvant\WhatsApp%20Video%202022-11-10%20at%2017.44.20.mp4" TargetMode="Externa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nchor="b">
            <a:normAutofit/>
            <a:scene3d>
              <a:camera prst="orthographicFront"/>
              <a:lightRig rig="glow" dir="tl">
                <a:rot lat="0" lon="0" rev="5400000"/>
              </a:lightRig>
            </a:scene3d>
            <a:sp3d contourW="12700">
              <a:bevelT w="25400" h="25400"/>
              <a:contourClr>
                <a:schemeClr val="accent6">
                  <a:shade val="73000"/>
                </a:schemeClr>
              </a:contourClr>
            </a:sp3d>
          </a:bodyPr>
          <a:lstStyle/>
          <a:p>
            <a:pPr>
              <a:lnSpc>
                <a:spcPct val="90000"/>
              </a:lnSpc>
            </a:pPr>
            <a:r>
              <a:rPr lang="tr-TR" sz="3900">
                <a:ln w="11430"/>
                <a:effectLst>
                  <a:outerShdw blurRad="80000" dist="40000" dir="5040000" algn="tl">
                    <a:srgbClr val="000000">
                      <a:alpha val="30000"/>
                    </a:srgbClr>
                  </a:outerShdw>
                </a:effectLst>
              </a:rPr>
              <a:t>TOPLUMUN İLAÇ TÜKETME MERAKI:AKILCI İLAÇ KULLANIMI</a:t>
            </a:r>
          </a:p>
        </p:txBody>
      </p:sp>
      <p:sp>
        <p:nvSpPr>
          <p:cNvPr id="3" name="2 Alt Başlık"/>
          <p:cNvSpPr>
            <a:spLocks noGrp="1"/>
          </p:cNvSpPr>
          <p:nvPr>
            <p:ph sz="half" idx="1"/>
          </p:nvPr>
        </p:nvSpPr>
        <p:spPr>
          <a:xfrm>
            <a:off x="457200" y="1920085"/>
            <a:ext cx="4038600" cy="4434840"/>
          </a:xfrm>
        </p:spPr>
        <p:txBody>
          <a:bodyPr>
            <a:normAutofit/>
          </a:bodyPr>
          <a:lstStyle/>
          <a:p>
            <a:r>
              <a:rPr lang="tr-TR" dirty="0"/>
              <a:t>RAHİME PAZVANT HEMŞİRE</a:t>
            </a:r>
          </a:p>
          <a:p>
            <a:r>
              <a:rPr lang="tr-TR" dirty="0"/>
              <a:t>BUCA SEYFİ DEMİRSOY DEVLET HASTANESİ</a:t>
            </a:r>
          </a:p>
        </p:txBody>
      </p:sp>
      <p:pic>
        <p:nvPicPr>
          <p:cNvPr id="4" name="3 Resim" descr="0e7d0e06-050f-4ae0-939f-8fed1a811602.jpg"/>
          <p:cNvPicPr>
            <a:picLocks noChangeAspect="1"/>
          </p:cNvPicPr>
          <p:nvPr/>
        </p:nvPicPr>
        <p:blipFill>
          <a:blip r:embed="rId2"/>
          <a:stretch>
            <a:fillRect/>
          </a:stretch>
        </p:blipFill>
        <p:spPr>
          <a:xfrm>
            <a:off x="5087588" y="1920085"/>
            <a:ext cx="3159823" cy="4434840"/>
          </a:xfrm>
          <a:prstGeom prst="rect">
            <a:avLst/>
          </a:prstGeom>
          <a:noFill/>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785794"/>
            <a:ext cx="8429684" cy="1571636"/>
          </a:xfrm>
        </p:spPr>
        <p:style>
          <a:lnRef idx="1">
            <a:schemeClr val="accent3"/>
          </a:lnRef>
          <a:fillRef idx="2">
            <a:schemeClr val="accent3"/>
          </a:fillRef>
          <a:effectRef idx="1">
            <a:schemeClr val="accent3"/>
          </a:effectRef>
          <a:fontRef idx="minor">
            <a:schemeClr val="dk1"/>
          </a:fontRef>
        </p:style>
        <p:txBody>
          <a:bodyPr anchor="b">
            <a:normAutofit/>
          </a:bodyPr>
          <a:lstStyle/>
          <a:p>
            <a:r>
              <a:rPr lang="tr-TR" sz="4400" b="1" dirty="0" smtClean="0">
                <a:ln w="1905"/>
                <a:solidFill>
                  <a:schemeClr val="tx2"/>
                </a:solidFill>
                <a:effectLst>
                  <a:innerShdw blurRad="69850" dist="43180" dir="5400000">
                    <a:srgbClr val="000000">
                      <a:alpha val="65000"/>
                    </a:srgbClr>
                  </a:innerShdw>
                </a:effectLst>
              </a:rPr>
              <a:t>AKILCI İLAÇ KULLANIMI NEDİR</a:t>
            </a:r>
            <a:r>
              <a:rPr lang="tr-TR" b="1" dirty="0" smtClean="0">
                <a:ln w="1905"/>
                <a:solidFill>
                  <a:schemeClr val="tx2"/>
                </a:solidFill>
                <a:effectLst>
                  <a:innerShdw blurRad="69850" dist="43180" dir="5400000">
                    <a:srgbClr val="000000">
                      <a:alpha val="65000"/>
                    </a:srgbClr>
                  </a:innerShdw>
                </a:effectLst>
              </a:rPr>
              <a:t>?</a:t>
            </a:r>
            <a:endParaRPr lang="tr-TR" b="1" dirty="0">
              <a:ln w="1905"/>
              <a:solidFill>
                <a:schemeClr val="tx2"/>
              </a:solidFill>
              <a:effectLst>
                <a:innerShdw blurRad="69850" dist="43180" dir="5400000">
                  <a:srgbClr val="000000">
                    <a:alpha val="65000"/>
                  </a:srgbClr>
                </a:innerShdw>
              </a:effectLst>
            </a:endParaRPr>
          </a:p>
        </p:txBody>
      </p:sp>
      <p:sp>
        <p:nvSpPr>
          <p:cNvPr id="3" name="2 İçerik Yer Tutucusu"/>
          <p:cNvSpPr>
            <a:spLocks noGrp="1"/>
          </p:cNvSpPr>
          <p:nvPr>
            <p:ph sz="quarter" idx="2"/>
          </p:nvPr>
        </p:nvSpPr>
        <p:spPr>
          <a:xfrm>
            <a:off x="457200" y="2514600"/>
            <a:ext cx="4040188" cy="3845720"/>
          </a:xfrm>
        </p:spPr>
        <p:style>
          <a:lnRef idx="1">
            <a:schemeClr val="accent3"/>
          </a:lnRef>
          <a:fillRef idx="2">
            <a:schemeClr val="accent3"/>
          </a:fillRef>
          <a:effectRef idx="1">
            <a:schemeClr val="accent3"/>
          </a:effectRef>
          <a:fontRef idx="minor">
            <a:schemeClr val="dk1"/>
          </a:fontRef>
        </p:style>
        <p:txBody>
          <a:bodyPr>
            <a:normAutofit/>
          </a:bodyPr>
          <a:lstStyle/>
          <a:p>
            <a:r>
              <a:rPr lang="tr-TR">
                <a:solidFill>
                  <a:schemeClr val="tx1"/>
                </a:solidFill>
              </a:rPr>
              <a:t>Kişilerin klinik bulgularına ve bireysel özelliklerine göre; </a:t>
            </a:r>
            <a:r>
              <a:rPr lang="tr-TR" b="1">
                <a:solidFill>
                  <a:schemeClr val="tx1"/>
                </a:solidFill>
              </a:rPr>
              <a:t>uygun ilacı, uygun süre </a:t>
            </a:r>
            <a:r>
              <a:rPr lang="tr-TR">
                <a:solidFill>
                  <a:schemeClr val="tx1"/>
                </a:solidFill>
              </a:rPr>
              <a:t>ve </a:t>
            </a:r>
            <a:r>
              <a:rPr lang="tr-TR" b="1">
                <a:solidFill>
                  <a:schemeClr val="tx1"/>
                </a:solidFill>
              </a:rPr>
              <a:t>dozda, en düşük fiyata </a:t>
            </a:r>
            <a:r>
              <a:rPr lang="tr-TR" smtClean="0">
                <a:solidFill>
                  <a:schemeClr val="tx1"/>
                </a:solidFill>
              </a:rPr>
              <a:t> </a:t>
            </a:r>
            <a:r>
              <a:rPr lang="tr-TR" b="1">
                <a:solidFill>
                  <a:schemeClr val="tx1"/>
                </a:solidFill>
              </a:rPr>
              <a:t>kolayca</a:t>
            </a:r>
            <a:r>
              <a:rPr lang="tr-TR">
                <a:solidFill>
                  <a:schemeClr val="tx1"/>
                </a:solidFill>
              </a:rPr>
              <a:t> </a:t>
            </a:r>
            <a:r>
              <a:rPr lang="tr-TR" b="1" dirty="0" err="1">
                <a:solidFill>
                  <a:schemeClr val="tx1"/>
                </a:solidFill>
              </a:rPr>
              <a:t>sağayabilmeleri</a:t>
            </a:r>
            <a:r>
              <a:rPr lang="tr-TR" dirty="0">
                <a:solidFill>
                  <a:schemeClr val="tx1"/>
                </a:solidFill>
              </a:rPr>
              <a:t> olarak tanımlanmaktadır. </a:t>
            </a:r>
          </a:p>
          <a:p>
            <a:r>
              <a:rPr lang="tr-TR" b="1" dirty="0">
                <a:solidFill>
                  <a:schemeClr val="tx1"/>
                </a:solidFill>
              </a:rPr>
              <a:t>Akılcı İlaç Kullanımı </a:t>
            </a:r>
            <a:r>
              <a:rPr lang="tr-TR" dirty="0">
                <a:solidFill>
                  <a:schemeClr val="tx1"/>
                </a:solidFill>
              </a:rPr>
              <a:t>, ilk defa 1985 yılında Nairobi’de Dünya Sağlık Örgütü tarafından yapılmıştır.</a:t>
            </a:r>
          </a:p>
          <a:p>
            <a:endParaRPr lang="tr-TR" dirty="0">
              <a:solidFill>
                <a:schemeClr val="tx1"/>
              </a:solidFill>
            </a:endParaRPr>
          </a:p>
          <a:p>
            <a:endParaRPr lang="tr-TR" dirty="0">
              <a:solidFill>
                <a:schemeClr val="tx1"/>
              </a:solidFill>
            </a:endParaRPr>
          </a:p>
        </p:txBody>
      </p:sp>
      <p:pic>
        <p:nvPicPr>
          <p:cNvPr id="4" name="3 Resim" descr="indir (1).jpg"/>
          <p:cNvPicPr>
            <a:picLocks noChangeAspect="1"/>
          </p:cNvPicPr>
          <p:nvPr/>
        </p:nvPicPr>
        <p:blipFill rotWithShape="1">
          <a:blip r:embed="rId2"/>
          <a:srcRect l="13494" r="7783" b="-2"/>
          <a:stretch/>
        </p:blipFill>
        <p:spPr>
          <a:xfrm>
            <a:off x="4645025" y="2514600"/>
            <a:ext cx="4041775" cy="3845720"/>
          </a:xfrm>
          <a:prstGeom prst="rect">
            <a:avLst/>
          </a:prstGeom>
          <a:noFill/>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r>
              <a:rPr lang="tr-TR" b="1">
                <a:ln w="1905"/>
                <a:solidFill>
                  <a:schemeClr val="tx2"/>
                </a:solidFill>
                <a:effectLst>
                  <a:innerShdw blurRad="69850" dist="43180" dir="5400000">
                    <a:srgbClr val="000000">
                      <a:alpha val="65000"/>
                    </a:srgbClr>
                  </a:innerShdw>
                </a:effectLst>
              </a:rPr>
              <a:t>AKILCI İLAÇ KULLANIMI</a:t>
            </a:r>
          </a:p>
        </p:txBody>
      </p:sp>
      <p:sp>
        <p:nvSpPr>
          <p:cNvPr id="3" name="2 İçerik Yer Tutucusu"/>
          <p:cNvSpPr>
            <a:spLocks noGrp="1"/>
          </p:cNvSpPr>
          <p:nvPr>
            <p:ph sz="half" idx="1"/>
          </p:nvPr>
        </p:nvSpPr>
        <p:spPr>
          <a:xfrm>
            <a:off x="457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2200" dirty="0">
                <a:solidFill>
                  <a:schemeClr val="tx1"/>
                </a:solidFill>
              </a:rPr>
              <a:t>Akılcı olmayan ilaç kullanımı, başta gelişmekte olan ülkeler olmak üzere tüm ülkelerin önemli bir sağlık sorunudur ve düzeltilmesi güç bir alışkanlık olarak kabul edilir.. </a:t>
            </a:r>
          </a:p>
          <a:p>
            <a:pPr>
              <a:lnSpc>
                <a:spcPct val="90000"/>
              </a:lnSpc>
            </a:pPr>
            <a:r>
              <a:rPr lang="tr-TR" sz="2200" dirty="0">
                <a:solidFill>
                  <a:schemeClr val="tx1"/>
                </a:solidFill>
              </a:rPr>
              <a:t> DSÖ’nün tahminlerine göre ilaçların %50 sinden fazlası uygun olmayan şekilde reçetelenmekte, dağıtılmakta veya satılmaktadır. </a:t>
            </a:r>
          </a:p>
          <a:p>
            <a:pPr marL="0" indent="0">
              <a:lnSpc>
                <a:spcPct val="90000"/>
              </a:lnSpc>
              <a:buNone/>
            </a:pPr>
            <a:endParaRPr lang="tr-TR" sz="2200" dirty="0">
              <a:solidFill>
                <a:schemeClr val="tx1"/>
              </a:solidFill>
            </a:endParaRPr>
          </a:p>
        </p:txBody>
      </p:sp>
      <p:pic>
        <p:nvPicPr>
          <p:cNvPr id="5" name="4 Resim" descr="images (11).jpg">
            <a:extLst>
              <a:ext uri="{FF2B5EF4-FFF2-40B4-BE49-F238E27FC236}">
                <a16:creationId xmlns:a16="http://schemas.microsoft.com/office/drawing/2014/main" id="{C3CC038C-D8F4-8910-E6BC-7AD07290F958}"/>
              </a:ext>
            </a:extLst>
          </p:cNvPr>
          <p:cNvPicPr>
            <a:picLocks noChangeAspect="1"/>
          </p:cNvPicPr>
          <p:nvPr/>
        </p:nvPicPr>
        <p:blipFill>
          <a:blip r:embed="rId2"/>
          <a:stretch>
            <a:fillRect/>
          </a:stretch>
        </p:blipFill>
        <p:spPr>
          <a:xfrm>
            <a:off x="4648200" y="3006697"/>
            <a:ext cx="4038600" cy="2261616"/>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İçerik Yer Tutucusu 2">
            <a:extLst>
              <a:ext uri="{FF2B5EF4-FFF2-40B4-BE49-F238E27FC236}">
                <a16:creationId xmlns:a16="http://schemas.microsoft.com/office/drawing/2014/main" id="{21F48D42-A3A9-6256-2AE6-3D6F6078ED39}"/>
              </a:ext>
            </a:extLst>
          </p:cNvPr>
          <p:cNvGraphicFramePr>
            <a:graphicFrameLocks noGrp="1"/>
          </p:cNvGraphicFramePr>
          <p:nvPr>
            <p:ph idx="1"/>
            <p:extLst>
              <p:ext uri="{D42A27DB-BD31-4B8C-83A1-F6EECF244321}">
                <p14:modId xmlns:p14="http://schemas.microsoft.com/office/powerpoint/2010/main" val="3388149150"/>
              </p:ext>
            </p:extLst>
          </p:nvPr>
        </p:nvGraphicFramePr>
        <p:xfrm>
          <a:off x="457200" y="1340768"/>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6184520"/>
      </p:ext>
    </p:extLst>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642918"/>
            <a:ext cx="8286808" cy="1143000"/>
          </a:xfrm>
        </p:spPr>
        <p:style>
          <a:lnRef idx="1">
            <a:schemeClr val="accent3"/>
          </a:lnRef>
          <a:fillRef idx="2">
            <a:schemeClr val="accent3"/>
          </a:fillRef>
          <a:effectRef idx="1">
            <a:schemeClr val="accent3"/>
          </a:effectRef>
          <a:fontRef idx="minor">
            <a:schemeClr val="dk1"/>
          </a:fontRef>
        </p:style>
        <p:txBody>
          <a:bodyPr/>
          <a:lstStyle/>
          <a:p>
            <a:r>
              <a:rPr lang="tr-TR"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İLAÇ NEDİR?</a:t>
            </a:r>
          </a:p>
        </p:txBody>
      </p:sp>
      <p:sp>
        <p:nvSpPr>
          <p:cNvPr id="3" name="2 İçerik Yer Tutucusu"/>
          <p:cNvSpPr>
            <a:spLocks noGrp="1"/>
          </p:cNvSpPr>
          <p:nvPr>
            <p:ph idx="1"/>
          </p:nvPr>
        </p:nvSpPr>
        <p:spPr>
          <a:xfrm>
            <a:off x="428596" y="1935480"/>
            <a:ext cx="8286808" cy="4708230"/>
          </a:xfrm>
        </p:spPr>
        <p:style>
          <a:lnRef idx="1">
            <a:schemeClr val="accent3"/>
          </a:lnRef>
          <a:fillRef idx="2">
            <a:schemeClr val="accent3"/>
          </a:fillRef>
          <a:effectRef idx="1">
            <a:schemeClr val="accent3"/>
          </a:effectRef>
          <a:fontRef idx="minor">
            <a:schemeClr val="dk1"/>
          </a:fontRef>
        </p:style>
        <p:txBody>
          <a:bodyPr>
            <a:noAutofit/>
          </a:bodyPr>
          <a:lstStyle/>
          <a:p>
            <a:r>
              <a:rPr lang="tr-TR" sz="2800" b="1" dirty="0"/>
              <a:t>İlaç</a:t>
            </a:r>
            <a:r>
              <a:rPr lang="tr-TR" sz="2800" dirty="0"/>
              <a:t> ;bir hastalığın teşhisini, iyileştirilmesini veya belirtilerinin azaltılmasını sağlayan veya hastalıktan korunmayı mümkün kılan, eczanede doktor reçetesiyle satılan ve eczacı tarafından sunulan </a:t>
            </a:r>
            <a:r>
              <a:rPr lang="tr-TR" sz="2800" dirty="0" smtClean="0"/>
              <a:t> </a:t>
            </a:r>
            <a:r>
              <a:rPr lang="tr-TR" sz="2800" dirty="0"/>
              <a:t>bir üründür. </a:t>
            </a:r>
          </a:p>
          <a:p>
            <a:r>
              <a:rPr lang="tr-TR" sz="2800" dirty="0"/>
              <a:t> İlacın doktor kontrolünde kullanımı ön şarttır. </a:t>
            </a:r>
          </a:p>
          <a:p>
            <a:r>
              <a:rPr lang="tr-TR" sz="2800" dirty="0"/>
              <a:t>İnsan sağlığı için kullanılacak ilaçlar Sağlık Bakanlığı tarafından onaylanarak kullanıma sunulur. </a:t>
            </a:r>
          </a:p>
        </p:txBody>
      </p:sp>
      <p:pic>
        <p:nvPicPr>
          <p:cNvPr id="5" name="4 Resim" descr="images (13).jpg"/>
          <p:cNvPicPr>
            <a:picLocks noChangeAspect="1"/>
          </p:cNvPicPr>
          <p:nvPr/>
        </p:nvPicPr>
        <p:blipFill>
          <a:blip r:embed="rId2"/>
          <a:stretch>
            <a:fillRect/>
          </a:stretch>
        </p:blipFill>
        <p:spPr>
          <a:xfrm>
            <a:off x="6786578" y="785794"/>
            <a:ext cx="1452562" cy="9286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dirty="0">
                <a:ln w="1905"/>
                <a:solidFill>
                  <a:schemeClr val="tx2"/>
                </a:solidFill>
                <a:effectLst>
                  <a:innerShdw blurRad="69850" dist="43180" dir="5400000">
                    <a:srgbClr val="000000">
                      <a:alpha val="65000"/>
                    </a:srgbClr>
                  </a:innerShdw>
                </a:effectLst>
              </a:rPr>
              <a:t> AKILCI İLAÇ KULLANIM           </a:t>
            </a:r>
            <a:br>
              <a:rPr lang="tr-TR" sz="3900" b="1" dirty="0">
                <a:ln w="1905"/>
                <a:solidFill>
                  <a:schemeClr val="tx2"/>
                </a:solidFill>
                <a:effectLst>
                  <a:innerShdw blurRad="69850" dist="43180" dir="5400000">
                    <a:srgbClr val="000000">
                      <a:alpha val="65000"/>
                    </a:srgbClr>
                  </a:innerShdw>
                </a:effectLst>
              </a:rPr>
            </a:br>
            <a:r>
              <a:rPr lang="tr-TR" sz="3900" b="1" dirty="0">
                <a:ln w="1905"/>
                <a:solidFill>
                  <a:schemeClr val="tx2"/>
                </a:solidFill>
                <a:effectLst>
                  <a:innerShdw blurRad="69850" dist="43180" dir="5400000">
                    <a:srgbClr val="000000">
                      <a:alpha val="65000"/>
                    </a:srgbClr>
                  </a:innerShdw>
                </a:effectLst>
              </a:rPr>
              <a:t> </a:t>
            </a:r>
            <a:r>
              <a:rPr lang="tr-TR" sz="3900" b="1" dirty="0" smtClean="0">
                <a:ln w="1905"/>
                <a:solidFill>
                  <a:schemeClr val="tx2"/>
                </a:solidFill>
                <a:effectLst>
                  <a:innerShdw blurRad="69850" dist="43180" dir="5400000">
                    <a:srgbClr val="000000">
                      <a:alpha val="65000"/>
                    </a:srgbClr>
                  </a:innerShdw>
                </a:effectLst>
              </a:rPr>
              <a:t>İLKELERİ NEDİR?</a:t>
            </a:r>
            <a:endParaRPr lang="tr-TR" sz="3900" b="1" dirty="0">
              <a:ln w="1905"/>
              <a:solidFill>
                <a:schemeClr val="tx2"/>
              </a:solidFill>
              <a:effectLst>
                <a:innerShdw blurRad="69850" dist="43180" dir="5400000">
                  <a:srgbClr val="000000">
                    <a:alpha val="65000"/>
                  </a:srgbClr>
                </a:innerShdw>
              </a:effectLst>
            </a:endParaRPr>
          </a:p>
        </p:txBody>
      </p:sp>
      <p:sp>
        <p:nvSpPr>
          <p:cNvPr id="3" name="2 İçerik Yer Tutucusu"/>
          <p:cNvSpPr>
            <a:spLocks noGrp="1"/>
          </p:cNvSpPr>
          <p:nvPr>
            <p:ph sz="half" idx="1"/>
          </p:nvPr>
        </p:nvSpPr>
        <p:spPr>
          <a:xfrm>
            <a:off x="142844" y="2000240"/>
            <a:ext cx="5572164" cy="4434840"/>
          </a:xfrm>
        </p:spPr>
        <p:style>
          <a:lnRef idx="1">
            <a:schemeClr val="accent3"/>
          </a:lnRef>
          <a:fillRef idx="2">
            <a:schemeClr val="accent3"/>
          </a:fillRef>
          <a:effectRef idx="1">
            <a:schemeClr val="accent3"/>
          </a:effectRef>
          <a:fontRef idx="minor">
            <a:schemeClr val="dk1"/>
          </a:fontRef>
        </p:style>
        <p:txBody>
          <a:bodyPr>
            <a:normAutofit fontScale="92500"/>
          </a:bodyPr>
          <a:lstStyle/>
          <a:p>
            <a:r>
              <a:rPr lang="tr-TR" sz="2400" dirty="0" smtClean="0">
                <a:solidFill>
                  <a:schemeClr val="tx1"/>
                </a:solidFill>
              </a:rPr>
              <a:t>Doğru tanıya dayanmalı</a:t>
            </a:r>
            <a:endParaRPr lang="tr-TR" sz="2400" dirty="0">
              <a:solidFill>
                <a:schemeClr val="tx1"/>
              </a:solidFill>
            </a:endParaRPr>
          </a:p>
          <a:p>
            <a:r>
              <a:rPr lang="tr-TR" sz="2400" dirty="0" smtClean="0">
                <a:solidFill>
                  <a:schemeClr val="tx1"/>
                </a:solidFill>
              </a:rPr>
              <a:t>Tedavi amaçlarını belirlenmeli</a:t>
            </a:r>
            <a:endParaRPr lang="tr-TR" sz="2400" dirty="0">
              <a:solidFill>
                <a:schemeClr val="tx1"/>
              </a:solidFill>
            </a:endParaRPr>
          </a:p>
          <a:p>
            <a:r>
              <a:rPr lang="tr-TR" sz="2400" dirty="0" smtClean="0">
                <a:solidFill>
                  <a:schemeClr val="tx1"/>
                </a:solidFill>
              </a:rPr>
              <a:t>İlaç seçimi yapmalı,</a:t>
            </a:r>
            <a:endParaRPr lang="tr-TR" sz="2400" dirty="0">
              <a:solidFill>
                <a:schemeClr val="tx1"/>
              </a:solidFill>
            </a:endParaRPr>
          </a:p>
          <a:p>
            <a:r>
              <a:rPr lang="tr-TR" sz="2400" dirty="0">
                <a:solidFill>
                  <a:schemeClr val="tx1"/>
                </a:solidFill>
              </a:rPr>
              <a:t> </a:t>
            </a:r>
            <a:r>
              <a:rPr lang="tr-TR" sz="2400" dirty="0" smtClean="0">
                <a:solidFill>
                  <a:schemeClr val="tx1"/>
                </a:solidFill>
              </a:rPr>
              <a:t>İlaç için doğru doz,doğru süre ve doğru yolu belirleyerek uygulanmalı, </a:t>
            </a:r>
            <a:endParaRPr lang="tr-TR" sz="2400" dirty="0">
              <a:solidFill>
                <a:schemeClr val="tx1"/>
              </a:solidFill>
            </a:endParaRPr>
          </a:p>
          <a:p>
            <a:r>
              <a:rPr lang="tr-TR" sz="2400" dirty="0" smtClean="0">
                <a:solidFill>
                  <a:schemeClr val="tx1"/>
                </a:solidFill>
              </a:rPr>
              <a:t>Tedavi sonuçları değerlendirmeli,yan etkileri ve hastanın uyumu belirlenmeli,</a:t>
            </a:r>
            <a:endParaRPr lang="tr-TR" sz="2400" dirty="0">
              <a:solidFill>
                <a:schemeClr val="tx1"/>
              </a:solidFill>
            </a:endParaRPr>
          </a:p>
          <a:p>
            <a:r>
              <a:rPr lang="tr-TR" sz="2400" dirty="0" smtClean="0">
                <a:solidFill>
                  <a:schemeClr val="tx1"/>
                </a:solidFill>
              </a:rPr>
              <a:t>Çoklu ilaç kullanımında etkileşimleri öngörülmeli ve</a:t>
            </a:r>
            <a:endParaRPr lang="tr-TR" sz="2400" dirty="0">
              <a:solidFill>
                <a:schemeClr val="tx1"/>
              </a:solidFill>
            </a:endParaRPr>
          </a:p>
          <a:p>
            <a:r>
              <a:rPr lang="tr-TR" sz="2400" dirty="0">
                <a:solidFill>
                  <a:schemeClr val="tx1"/>
                </a:solidFill>
              </a:rPr>
              <a:t>Maliyet </a:t>
            </a:r>
            <a:r>
              <a:rPr lang="tr-TR" sz="2400" dirty="0" smtClean="0">
                <a:solidFill>
                  <a:schemeClr val="tx1"/>
                </a:solidFill>
              </a:rPr>
              <a:t>uygunluğunu dikkate </a:t>
            </a:r>
            <a:r>
              <a:rPr lang="tr-TR" sz="2400" dirty="0">
                <a:solidFill>
                  <a:schemeClr val="tx1"/>
                </a:solidFill>
              </a:rPr>
              <a:t>alınarak </a:t>
            </a:r>
            <a:r>
              <a:rPr lang="tr-TR" sz="2400" dirty="0" smtClean="0">
                <a:solidFill>
                  <a:schemeClr val="tx1"/>
                </a:solidFill>
              </a:rPr>
              <a:t>kullanmalı olarak sıralayabiliriz.</a:t>
            </a:r>
            <a:endParaRPr lang="tr-TR" sz="2400" dirty="0">
              <a:solidFill>
                <a:schemeClr val="tx1"/>
              </a:solidFill>
            </a:endParaRPr>
          </a:p>
        </p:txBody>
      </p:sp>
      <p:pic>
        <p:nvPicPr>
          <p:cNvPr id="5" name="4 Resim" descr="psikiyatride-akilci-ilac-kullanimi.jpg"/>
          <p:cNvPicPr>
            <a:picLocks noChangeAspect="1"/>
          </p:cNvPicPr>
          <p:nvPr/>
        </p:nvPicPr>
        <p:blipFill>
          <a:blip r:embed="rId3"/>
          <a:stretch>
            <a:fillRect/>
          </a:stretch>
        </p:blipFill>
        <p:spPr>
          <a:xfrm>
            <a:off x="5819780" y="3071810"/>
            <a:ext cx="3324220" cy="2100072"/>
          </a:xfrm>
          <a:prstGeom prst="rect">
            <a:avLst/>
          </a:prstGeom>
          <a:noFill/>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a:ln w="1905"/>
                <a:solidFill>
                  <a:schemeClr val="tx2"/>
                </a:solidFill>
                <a:effectLst>
                  <a:innerShdw blurRad="69850" dist="43180" dir="5400000">
                    <a:srgbClr val="000000">
                      <a:alpha val="65000"/>
                    </a:srgbClr>
                  </a:innerShdw>
                </a:effectLst>
              </a:rPr>
              <a:t>AKILCI İLAÇ KULLANIMINDA   SORUMLU TARAFLAR</a:t>
            </a:r>
          </a:p>
        </p:txBody>
      </p:sp>
      <p:graphicFrame>
        <p:nvGraphicFramePr>
          <p:cNvPr id="13" name="2 İçerik Yer Tutucusu">
            <a:extLst>
              <a:ext uri="{FF2B5EF4-FFF2-40B4-BE49-F238E27FC236}">
                <a16:creationId xmlns:a16="http://schemas.microsoft.com/office/drawing/2014/main" id="{11890FEA-E123-8094-02CD-31A7527A2DEE}"/>
              </a:ext>
            </a:extLst>
          </p:cNvPr>
          <p:cNvGraphicFramePr>
            <a:graphicFrameLocks noGrp="1"/>
          </p:cNvGraphicFramePr>
          <p:nvPr>
            <p:ph idx="1"/>
            <p:extLst>
              <p:ext uri="{D42A27DB-BD31-4B8C-83A1-F6EECF244321}">
                <p14:modId xmlns:p14="http://schemas.microsoft.com/office/powerpoint/2010/main" val="1879636129"/>
              </p:ext>
            </p:extLst>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785794"/>
            <a:ext cx="8229600" cy="1428752"/>
          </a:xfrm>
        </p:spPr>
        <p:style>
          <a:lnRef idx="1">
            <a:schemeClr val="accent3"/>
          </a:lnRef>
          <a:fillRef idx="2">
            <a:schemeClr val="accent3"/>
          </a:fillRef>
          <a:effectRef idx="1">
            <a:schemeClr val="accent3"/>
          </a:effectRef>
          <a:fontRef idx="minor">
            <a:schemeClr val="dk1"/>
          </a:fontRef>
        </p:style>
        <p:txBody>
          <a:bodyPr anchor="b">
            <a:normAutofit fontScale="90000"/>
          </a:bodyPr>
          <a:lstStyle/>
          <a:p>
            <a:pPr>
              <a:lnSpc>
                <a:spcPct val="90000"/>
              </a:lnSpc>
            </a:pPr>
            <a:r>
              <a:rPr lang="tr-TR" sz="3900" b="1" dirty="0">
                <a:ln w="1905"/>
                <a:solidFill>
                  <a:schemeClr val="tx2"/>
                </a:solidFill>
                <a:effectLst>
                  <a:innerShdw blurRad="69850" dist="43180" dir="5400000">
                    <a:srgbClr val="000000">
                      <a:alpha val="65000"/>
                    </a:srgbClr>
                  </a:innerShdw>
                </a:effectLst>
              </a:rPr>
              <a:t> AKILCI İLAÇ KULLANIMI</a:t>
            </a:r>
            <a:br>
              <a:rPr lang="tr-TR" sz="3900" b="1" dirty="0">
                <a:ln w="1905"/>
                <a:solidFill>
                  <a:schemeClr val="tx2"/>
                </a:solidFill>
                <a:effectLst>
                  <a:innerShdw blurRad="69850" dist="43180" dir="5400000">
                    <a:srgbClr val="000000">
                      <a:alpha val="65000"/>
                    </a:srgbClr>
                  </a:innerShdw>
                </a:effectLst>
              </a:rPr>
            </a:br>
            <a:r>
              <a:rPr lang="tr-TR" sz="3900" b="1" dirty="0">
                <a:ln w="1905"/>
                <a:solidFill>
                  <a:schemeClr val="tx2"/>
                </a:solidFill>
                <a:effectLst>
                  <a:innerShdw blurRad="69850" dist="43180" dir="5400000">
                    <a:srgbClr val="000000">
                      <a:alpha val="65000"/>
                    </a:srgbClr>
                  </a:innerShdw>
                </a:effectLst>
              </a:rPr>
              <a:t> </a:t>
            </a:r>
            <a:r>
              <a:rPr lang="tr-TR" sz="3900" b="1" dirty="0" smtClean="0">
                <a:ln w="1905"/>
                <a:solidFill>
                  <a:schemeClr val="tx2"/>
                </a:solidFill>
                <a:effectLst>
                  <a:innerShdw blurRad="69850" dist="43180" dir="5400000">
                    <a:srgbClr val="000000">
                      <a:alpha val="65000"/>
                    </a:srgbClr>
                  </a:innerShdw>
                </a:effectLst>
              </a:rPr>
              <a:t>İÇİN DİKKAT EDİLMESİ GEREKENLER</a:t>
            </a:r>
            <a:endParaRPr lang="tr-TR" sz="3900" b="1" dirty="0">
              <a:ln w="1905"/>
              <a:solidFill>
                <a:schemeClr val="tx2"/>
              </a:solidFill>
              <a:effectLst>
                <a:innerShdw blurRad="69850" dist="43180" dir="5400000">
                  <a:srgbClr val="000000">
                    <a:alpha val="65000"/>
                  </a:srgbClr>
                </a:innerShdw>
              </a:effectLst>
            </a:endParaRPr>
          </a:p>
        </p:txBody>
      </p:sp>
      <p:sp>
        <p:nvSpPr>
          <p:cNvPr id="3" name="2 İçerik Yer Tutucusu"/>
          <p:cNvSpPr>
            <a:spLocks noGrp="1"/>
          </p:cNvSpPr>
          <p:nvPr>
            <p:ph sz="quarter" idx="2"/>
          </p:nvPr>
        </p:nvSpPr>
        <p:spPr>
          <a:xfrm>
            <a:off x="457200" y="2514600"/>
            <a:ext cx="4040188" cy="384572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dirty="0">
                <a:solidFill>
                  <a:schemeClr val="tx1"/>
                </a:solidFill>
              </a:rPr>
              <a:t> İlaç hekim önerisine göre kullanılmalı </a:t>
            </a:r>
            <a:r>
              <a:rPr lang="tr-TR" dirty="0" smtClean="0">
                <a:solidFill>
                  <a:schemeClr val="tx1"/>
                </a:solidFill>
              </a:rPr>
              <a:t>,</a:t>
            </a:r>
            <a:endParaRPr lang="tr-TR" dirty="0">
              <a:solidFill>
                <a:schemeClr val="tx1"/>
              </a:solidFill>
            </a:endParaRPr>
          </a:p>
          <a:p>
            <a:pPr>
              <a:lnSpc>
                <a:spcPct val="90000"/>
              </a:lnSpc>
            </a:pPr>
            <a:r>
              <a:rPr lang="tr-TR" dirty="0">
                <a:solidFill>
                  <a:schemeClr val="tx1"/>
                </a:solidFill>
              </a:rPr>
              <a:t> İlacın nasıl kullanılacağı ve saklanacağı tam olarak öğrenilmeli </a:t>
            </a:r>
            <a:r>
              <a:rPr lang="tr-TR" dirty="0" smtClean="0">
                <a:solidFill>
                  <a:schemeClr val="tx1"/>
                </a:solidFill>
              </a:rPr>
              <a:t>,</a:t>
            </a:r>
            <a:endParaRPr lang="tr-TR" dirty="0">
              <a:solidFill>
                <a:schemeClr val="tx1"/>
              </a:solidFill>
            </a:endParaRPr>
          </a:p>
          <a:p>
            <a:pPr>
              <a:lnSpc>
                <a:spcPct val="90000"/>
              </a:lnSpc>
            </a:pPr>
            <a:r>
              <a:rPr lang="tr-TR" dirty="0">
                <a:solidFill>
                  <a:schemeClr val="tx1"/>
                </a:solidFill>
              </a:rPr>
              <a:t> Dalgınlıkla ilacın alınması </a:t>
            </a:r>
            <a:r>
              <a:rPr lang="tr-TR" dirty="0" smtClean="0">
                <a:solidFill>
                  <a:schemeClr val="tx1"/>
                </a:solidFill>
              </a:rPr>
              <a:t>, unutulduysa </a:t>
            </a:r>
            <a:r>
              <a:rPr lang="tr-TR" dirty="0">
                <a:solidFill>
                  <a:schemeClr val="tx1"/>
                </a:solidFill>
              </a:rPr>
              <a:t>hatırlatma için bazı düzenlemeler </a:t>
            </a:r>
            <a:r>
              <a:rPr lang="tr-TR" dirty="0" smtClean="0">
                <a:solidFill>
                  <a:schemeClr val="tx1"/>
                </a:solidFill>
              </a:rPr>
              <a:t>yapılmalı,</a:t>
            </a:r>
            <a:endParaRPr lang="tr-TR" dirty="0">
              <a:solidFill>
                <a:schemeClr val="tx1"/>
              </a:solidFill>
            </a:endParaRPr>
          </a:p>
          <a:p>
            <a:pPr>
              <a:lnSpc>
                <a:spcPct val="90000"/>
              </a:lnSpc>
            </a:pPr>
            <a:r>
              <a:rPr lang="tr-TR" dirty="0">
                <a:solidFill>
                  <a:schemeClr val="tx1"/>
                </a:solidFill>
              </a:rPr>
              <a:t> Hekim ile görüşüldüğünde en son kullanılan ilaçlar </a:t>
            </a:r>
            <a:r>
              <a:rPr lang="tr-TR" dirty="0" smtClean="0">
                <a:solidFill>
                  <a:schemeClr val="tx1"/>
                </a:solidFill>
              </a:rPr>
              <a:t>belirtilmeli, </a:t>
            </a:r>
            <a:endParaRPr lang="tr-TR" dirty="0">
              <a:solidFill>
                <a:schemeClr val="tx1"/>
              </a:solidFill>
            </a:endParaRPr>
          </a:p>
        </p:txBody>
      </p:sp>
      <p:pic>
        <p:nvPicPr>
          <p:cNvPr id="4" name="3 Resim" descr="999835.jpg"/>
          <p:cNvPicPr>
            <a:picLocks noChangeAspect="1"/>
          </p:cNvPicPr>
          <p:nvPr/>
        </p:nvPicPr>
        <p:blipFill rotWithShape="1">
          <a:blip r:embed="rId2" cstate="print"/>
          <a:srcRect l="26905" r="19757" b="-2"/>
          <a:stretch/>
        </p:blipFill>
        <p:spPr>
          <a:xfrm>
            <a:off x="4645025" y="2514600"/>
            <a:ext cx="4041775" cy="3845720"/>
          </a:xfrm>
          <a:prstGeom prst="rect">
            <a:avLst/>
          </a:prstGeom>
          <a:noFill/>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İçerik Yer Tutucusu 2">
            <a:extLst>
              <a:ext uri="{FF2B5EF4-FFF2-40B4-BE49-F238E27FC236}">
                <a16:creationId xmlns:a16="http://schemas.microsoft.com/office/drawing/2014/main" id="{BF25638D-AC06-FD55-DF32-14D24CB3E6DE}"/>
              </a:ext>
            </a:extLst>
          </p:cNvPr>
          <p:cNvGraphicFramePr>
            <a:graphicFrameLocks noGrp="1"/>
          </p:cNvGraphicFramePr>
          <p:nvPr>
            <p:ph idx="1"/>
            <p:extLst>
              <p:ext uri="{D42A27DB-BD31-4B8C-83A1-F6EECF244321}">
                <p14:modId xmlns:p14="http://schemas.microsoft.com/office/powerpoint/2010/main" val="3997428317"/>
              </p:ext>
            </p:extLst>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0293225"/>
      </p:ext>
    </p:extLst>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r>
              <a:rPr lang="tr-TR" b="1">
                <a:ln w="1905"/>
                <a:solidFill>
                  <a:schemeClr val="tx2"/>
                </a:solidFill>
                <a:effectLst>
                  <a:innerShdw blurRad="69850" dist="43180" dir="5400000">
                    <a:srgbClr val="000000">
                      <a:alpha val="65000"/>
                    </a:srgbClr>
                  </a:innerShdw>
                </a:effectLst>
              </a:rPr>
              <a:t> TEDAVİ SEÇENEKLERİ</a:t>
            </a:r>
          </a:p>
        </p:txBody>
      </p:sp>
      <p:graphicFrame>
        <p:nvGraphicFramePr>
          <p:cNvPr id="5" name="2 İçerik Yer Tutucusu">
            <a:extLst>
              <a:ext uri="{FF2B5EF4-FFF2-40B4-BE49-F238E27FC236}">
                <a16:creationId xmlns:a16="http://schemas.microsoft.com/office/drawing/2014/main" id="{DD742FD9-51F7-3D7D-23D2-E8FB081F27EC}"/>
              </a:ext>
            </a:extLst>
          </p:cNvPr>
          <p:cNvGraphicFramePr>
            <a:graphicFrameLocks noGrp="1"/>
          </p:cNvGraphicFramePr>
          <p:nvPr>
            <p:ph idx="1"/>
            <p:extLst>
              <p:ext uri="{D42A27DB-BD31-4B8C-83A1-F6EECF244321}">
                <p14:modId xmlns:p14="http://schemas.microsoft.com/office/powerpoint/2010/main" val="1895460096"/>
              </p:ext>
            </p:extLst>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dirty="0">
                <a:ln w="1905"/>
                <a:solidFill>
                  <a:schemeClr val="tx2"/>
                </a:solidFill>
                <a:effectLst>
                  <a:innerShdw blurRad="69850" dist="43180" dir="5400000">
                    <a:srgbClr val="000000">
                      <a:alpha val="65000"/>
                    </a:srgbClr>
                  </a:innerShdw>
                </a:effectLst>
              </a:rPr>
              <a:t>AKILCI OLMAYAN İLAÇ KULLANIMI ve </a:t>
            </a:r>
            <a:r>
              <a:rPr lang="tr-TR" sz="3900" b="1" dirty="0" smtClean="0">
                <a:ln w="1905"/>
                <a:solidFill>
                  <a:schemeClr val="tx2"/>
                </a:solidFill>
                <a:effectLst>
                  <a:innerShdw blurRad="69850" dist="43180" dir="5400000">
                    <a:srgbClr val="000000">
                      <a:alpha val="65000"/>
                    </a:srgbClr>
                  </a:innerShdw>
                </a:effectLst>
              </a:rPr>
              <a:t>SONUÇLARI -1</a:t>
            </a:r>
            <a:endParaRPr lang="tr-TR" sz="3900" b="1" dirty="0">
              <a:ln w="1905"/>
              <a:solidFill>
                <a:schemeClr val="tx2"/>
              </a:solidFill>
              <a:effectLst>
                <a:innerShdw blurRad="69850" dist="43180" dir="5400000">
                  <a:srgbClr val="000000">
                    <a:alpha val="65000"/>
                  </a:srgbClr>
                </a:innerShdw>
              </a:effectLst>
            </a:endParaRPr>
          </a:p>
        </p:txBody>
      </p:sp>
      <p:pic>
        <p:nvPicPr>
          <p:cNvPr id="5" name="4 Resim" descr="images.jpg"/>
          <p:cNvPicPr>
            <a:picLocks noChangeAspect="1"/>
          </p:cNvPicPr>
          <p:nvPr/>
        </p:nvPicPr>
        <p:blipFill>
          <a:blip r:embed="rId2"/>
          <a:stretch>
            <a:fillRect/>
          </a:stretch>
        </p:blipFill>
        <p:spPr>
          <a:xfrm>
            <a:off x="457200" y="2834731"/>
            <a:ext cx="4038600" cy="2605548"/>
          </a:xfrm>
          <a:prstGeom prst="rect">
            <a:avLst/>
          </a:prstGeom>
          <a:noFill/>
        </p:spPr>
      </p:pic>
      <p:sp>
        <p:nvSpPr>
          <p:cNvPr id="3" name="2 İçerik Yer Tutucusu"/>
          <p:cNvSpPr>
            <a:spLocks noGrp="1"/>
          </p:cNvSpPr>
          <p:nvPr>
            <p:ph sz="half" idx="2"/>
          </p:nvPr>
        </p:nvSpPr>
        <p:spPr>
          <a:xfrm>
            <a:off x="4648200" y="1920085"/>
            <a:ext cx="4038600" cy="4434840"/>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pPr>
              <a:lnSpc>
                <a:spcPct val="90000"/>
              </a:lnSpc>
            </a:pPr>
            <a:r>
              <a:rPr lang="tr-TR" sz="2400" dirty="0">
                <a:solidFill>
                  <a:schemeClr val="tx1"/>
                </a:solidFill>
              </a:rPr>
              <a:t>Akılcı ilaç kullanımı tanımında yer alan maddelerden herhangi birinin veya birkaçının karşılanamaması durumunda;</a:t>
            </a:r>
          </a:p>
          <a:p>
            <a:pPr>
              <a:lnSpc>
                <a:spcPct val="90000"/>
              </a:lnSpc>
            </a:pPr>
            <a:r>
              <a:rPr lang="tr-TR" sz="2400" dirty="0">
                <a:solidFill>
                  <a:schemeClr val="tx1"/>
                </a:solidFill>
              </a:rPr>
              <a:t>Hastaların tedaviye uyumunda azalma, </a:t>
            </a:r>
          </a:p>
          <a:p>
            <a:pPr>
              <a:lnSpc>
                <a:spcPct val="90000"/>
              </a:lnSpc>
            </a:pPr>
            <a:r>
              <a:rPr lang="tr-TR" sz="2400" dirty="0">
                <a:solidFill>
                  <a:schemeClr val="tx1"/>
                </a:solidFill>
              </a:rPr>
              <a:t>İlaç tedavi kalitesinin düşmesi ve sonuç olarak hasta sayısı ve ölüm oranının artmasına</a:t>
            </a:r>
          </a:p>
          <a:p>
            <a:pPr>
              <a:lnSpc>
                <a:spcPct val="90000"/>
              </a:lnSpc>
            </a:pPr>
            <a:r>
              <a:rPr lang="tr-TR" sz="2400" dirty="0">
                <a:solidFill>
                  <a:schemeClr val="tx1"/>
                </a:solidFill>
              </a:rPr>
              <a:t>İlaç etkileşim olasılığında artış </a:t>
            </a:r>
          </a:p>
          <a:p>
            <a:pPr>
              <a:lnSpc>
                <a:spcPct val="90000"/>
              </a:lnSpc>
            </a:pPr>
            <a:r>
              <a:rPr lang="tr-TR" sz="2400" dirty="0">
                <a:solidFill>
                  <a:schemeClr val="tx1"/>
                </a:solidFill>
              </a:rPr>
              <a:t>Bazı ilaçlara karşı direnç gelişmesine </a:t>
            </a:r>
          </a:p>
          <a:p>
            <a:pPr>
              <a:lnSpc>
                <a:spcPct val="90000"/>
              </a:lnSpc>
            </a:pPr>
            <a:endParaRPr lang="tr-TR" sz="2000" dirty="0">
              <a:solidFill>
                <a:schemeClr val="tx1"/>
              </a:solidFill>
            </a:endParaRPr>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dirty="0">
                <a:ln w="1905"/>
                <a:solidFill>
                  <a:schemeClr val="tx2"/>
                </a:solidFill>
                <a:effectLst>
                  <a:innerShdw blurRad="69850" dist="43180" dir="5400000">
                    <a:srgbClr val="000000">
                      <a:alpha val="65000"/>
                    </a:srgbClr>
                  </a:innerShdw>
                </a:effectLst>
              </a:rPr>
              <a:t>AKILCI OLMAYAN İLAÇ KULLANIMI ve </a:t>
            </a:r>
            <a:r>
              <a:rPr lang="tr-TR" sz="3900" b="1" dirty="0" smtClean="0">
                <a:ln w="1905"/>
                <a:solidFill>
                  <a:schemeClr val="tx2"/>
                </a:solidFill>
                <a:effectLst>
                  <a:innerShdw blurRad="69850" dist="43180" dir="5400000">
                    <a:srgbClr val="000000">
                      <a:alpha val="65000"/>
                    </a:srgbClr>
                  </a:innerShdw>
                </a:effectLst>
              </a:rPr>
              <a:t>SONUÇLARI-2</a:t>
            </a:r>
            <a:endParaRPr lang="tr-TR" sz="3900" b="1" dirty="0">
              <a:ln w="1905"/>
              <a:solidFill>
                <a:schemeClr val="tx2"/>
              </a:solidFill>
              <a:effectLst>
                <a:innerShdw blurRad="69850" dist="43180" dir="5400000">
                  <a:srgbClr val="000000">
                    <a:alpha val="65000"/>
                  </a:srgbClr>
                </a:innerShdw>
              </a:effectLst>
            </a:endParaRPr>
          </a:p>
        </p:txBody>
      </p:sp>
      <p:sp>
        <p:nvSpPr>
          <p:cNvPr id="3" name="2 İçerik Yer Tutucusu"/>
          <p:cNvSpPr>
            <a:spLocks noGrp="1"/>
          </p:cNvSpPr>
          <p:nvPr>
            <p:ph sz="quarter" idx="2"/>
          </p:nvPr>
        </p:nvSpPr>
        <p:spPr>
          <a:xfrm>
            <a:off x="457200" y="2514600"/>
            <a:ext cx="4040188" cy="3845720"/>
          </a:xfrm>
        </p:spPr>
        <p:style>
          <a:lnRef idx="1">
            <a:schemeClr val="accent3"/>
          </a:lnRef>
          <a:fillRef idx="2">
            <a:schemeClr val="accent3"/>
          </a:fillRef>
          <a:effectRef idx="1">
            <a:schemeClr val="accent3"/>
          </a:effectRef>
          <a:fontRef idx="minor">
            <a:schemeClr val="dk1"/>
          </a:fontRef>
        </p:style>
        <p:txBody>
          <a:bodyPr>
            <a:normAutofit/>
          </a:bodyPr>
          <a:lstStyle/>
          <a:p>
            <a:r>
              <a:rPr lang="tr-TR">
                <a:solidFill>
                  <a:schemeClr val="tx1"/>
                </a:solidFill>
              </a:rPr>
              <a:t>Hastalıkların tekrarlaması ya da uzamasına </a:t>
            </a:r>
          </a:p>
          <a:p>
            <a:r>
              <a:rPr lang="tr-TR" err="1">
                <a:solidFill>
                  <a:schemeClr val="tx1"/>
                </a:solidFill>
              </a:rPr>
              <a:t>Advers</a:t>
            </a:r>
            <a:r>
              <a:rPr lang="tr-TR">
                <a:solidFill>
                  <a:schemeClr val="tx1"/>
                </a:solidFill>
              </a:rPr>
              <a:t> olay görülme sıklığının artmasına </a:t>
            </a:r>
          </a:p>
          <a:p>
            <a:r>
              <a:rPr lang="tr-TR">
                <a:solidFill>
                  <a:schemeClr val="tx1"/>
                </a:solidFill>
              </a:rPr>
              <a:t>Hastaların ilaç bağımlısı olmasına ve</a:t>
            </a:r>
          </a:p>
          <a:p>
            <a:r>
              <a:rPr lang="tr-TR">
                <a:solidFill>
                  <a:schemeClr val="tx1"/>
                </a:solidFill>
              </a:rPr>
              <a:t> Tedavi maliyetlerinin artmasına neden olur.</a:t>
            </a:r>
          </a:p>
          <a:p>
            <a:endParaRPr lang="tr-TR">
              <a:solidFill>
                <a:schemeClr val="tx1"/>
              </a:solidFill>
            </a:endParaRPr>
          </a:p>
        </p:txBody>
      </p:sp>
      <p:pic>
        <p:nvPicPr>
          <p:cNvPr id="5" name="4 Resim" descr="images (2).jpg"/>
          <p:cNvPicPr>
            <a:picLocks noChangeAspect="1"/>
          </p:cNvPicPr>
          <p:nvPr/>
        </p:nvPicPr>
        <p:blipFill>
          <a:blip r:embed="rId2"/>
          <a:stretch>
            <a:fillRect/>
          </a:stretch>
        </p:blipFill>
        <p:spPr>
          <a:xfrm>
            <a:off x="4645025" y="3224927"/>
            <a:ext cx="4041775" cy="2425065"/>
          </a:xfrm>
          <a:prstGeom prst="rect">
            <a:avLst/>
          </a:prstGeom>
          <a:noFill/>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dirty="0">
                <a:ln w="1905"/>
                <a:solidFill>
                  <a:schemeClr val="tx2"/>
                </a:solidFill>
                <a:effectLst>
                  <a:innerShdw blurRad="69850" dist="43180" dir="5400000">
                    <a:srgbClr val="000000">
                      <a:alpha val="65000"/>
                    </a:srgbClr>
                  </a:innerShdw>
                </a:effectLst>
              </a:rPr>
              <a:t>UYGUN OLMAYAN İLAÇ KULLANIM </a:t>
            </a:r>
            <a:r>
              <a:rPr lang="tr-TR" sz="3900" b="1" dirty="0" smtClean="0">
                <a:ln w="1905"/>
                <a:solidFill>
                  <a:schemeClr val="tx2"/>
                </a:solidFill>
                <a:effectLst>
                  <a:innerShdw blurRad="69850" dist="43180" dir="5400000">
                    <a:srgbClr val="000000">
                      <a:alpha val="65000"/>
                    </a:srgbClr>
                  </a:innerShdw>
                </a:effectLst>
              </a:rPr>
              <a:t>ŞEKİLLER-1</a:t>
            </a:r>
            <a:endParaRPr lang="tr-TR" sz="3900" b="1" dirty="0">
              <a:ln w="1905"/>
              <a:solidFill>
                <a:schemeClr val="tx2"/>
              </a:solidFill>
              <a:effectLst>
                <a:innerShdw blurRad="69850" dist="43180" dir="5400000">
                  <a:srgbClr val="000000">
                    <a:alpha val="65000"/>
                  </a:srgbClr>
                </a:innerShdw>
              </a:effectLst>
            </a:endParaRPr>
          </a:p>
        </p:txBody>
      </p:sp>
      <p:sp>
        <p:nvSpPr>
          <p:cNvPr id="3" name="2 İçerik Yer Tutucusu"/>
          <p:cNvSpPr>
            <a:spLocks noGrp="1"/>
          </p:cNvSpPr>
          <p:nvPr>
            <p:ph sz="half" idx="1"/>
          </p:nvPr>
        </p:nvSpPr>
        <p:spPr>
          <a:xfrm>
            <a:off x="457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2400">
                <a:solidFill>
                  <a:schemeClr val="tx1"/>
                </a:solidFill>
              </a:rPr>
              <a:t>Çoklu ilaç kullanımı </a:t>
            </a:r>
          </a:p>
          <a:p>
            <a:pPr>
              <a:lnSpc>
                <a:spcPct val="90000"/>
              </a:lnSpc>
            </a:pPr>
            <a:r>
              <a:rPr lang="tr-TR" sz="2400">
                <a:solidFill>
                  <a:schemeClr val="tx1"/>
                </a:solidFill>
              </a:rPr>
              <a:t> İlaçların gereksiz ve aşırı kullanımı </a:t>
            </a:r>
          </a:p>
          <a:p>
            <a:pPr>
              <a:lnSpc>
                <a:spcPct val="90000"/>
              </a:lnSpc>
            </a:pPr>
            <a:r>
              <a:rPr lang="tr-TR" sz="2400">
                <a:solidFill>
                  <a:schemeClr val="tx1"/>
                </a:solidFill>
              </a:rPr>
              <a:t> Klinik rehberlere uyumsuz tedavi seçimi </a:t>
            </a:r>
          </a:p>
          <a:p>
            <a:pPr>
              <a:lnSpc>
                <a:spcPct val="90000"/>
              </a:lnSpc>
            </a:pPr>
            <a:r>
              <a:rPr lang="tr-TR" sz="2400">
                <a:solidFill>
                  <a:schemeClr val="tx1"/>
                </a:solidFill>
              </a:rPr>
              <a:t> Piyasaya yeni çıkan ilaçların uygunsuz tercihi </a:t>
            </a:r>
          </a:p>
          <a:p>
            <a:pPr>
              <a:lnSpc>
                <a:spcPct val="90000"/>
              </a:lnSpc>
            </a:pPr>
            <a:r>
              <a:rPr lang="tr-TR" sz="2400">
                <a:solidFill>
                  <a:schemeClr val="tx1"/>
                </a:solidFill>
              </a:rPr>
              <a:t> İlaç kullanımında özensiz davranılması (uygulama yolu, süre, doz..) </a:t>
            </a:r>
          </a:p>
          <a:p>
            <a:pPr>
              <a:lnSpc>
                <a:spcPct val="90000"/>
              </a:lnSpc>
            </a:pPr>
            <a:r>
              <a:rPr lang="tr-TR" sz="2400">
                <a:solidFill>
                  <a:schemeClr val="tx1"/>
                </a:solidFill>
              </a:rPr>
              <a:t> Uygunsuz kişisel tedavilere başvurulması</a:t>
            </a:r>
          </a:p>
        </p:txBody>
      </p:sp>
      <p:pic>
        <p:nvPicPr>
          <p:cNvPr id="4" name="3 Resim" descr="images (3).jpg"/>
          <p:cNvPicPr>
            <a:picLocks noChangeAspect="1"/>
          </p:cNvPicPr>
          <p:nvPr/>
        </p:nvPicPr>
        <p:blipFill rotWithShape="1">
          <a:blip r:embed="rId2"/>
          <a:srcRect l="27677" r="25482" b="1"/>
          <a:stretch/>
        </p:blipFill>
        <p:spPr>
          <a:xfrm>
            <a:off x="4648200" y="1920085"/>
            <a:ext cx="4038600" cy="4434840"/>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dirty="0">
                <a:ln w="1905"/>
                <a:solidFill>
                  <a:schemeClr val="tx2"/>
                </a:solidFill>
                <a:effectLst>
                  <a:innerShdw blurRad="69850" dist="43180" dir="5400000">
                    <a:srgbClr val="000000">
                      <a:alpha val="65000"/>
                    </a:srgbClr>
                  </a:innerShdw>
                </a:effectLst>
              </a:rPr>
              <a:t>UYGUN OLMAYAN İLAÇ KULLANIM </a:t>
            </a:r>
            <a:r>
              <a:rPr lang="tr-TR" sz="3900" b="1" dirty="0" smtClean="0">
                <a:ln w="1905"/>
                <a:solidFill>
                  <a:schemeClr val="tx2"/>
                </a:solidFill>
                <a:effectLst>
                  <a:innerShdw blurRad="69850" dist="43180" dir="5400000">
                    <a:srgbClr val="000000">
                      <a:alpha val="65000"/>
                    </a:srgbClr>
                  </a:innerShdw>
                </a:effectLst>
              </a:rPr>
              <a:t>ŞEKİLLERİ-2</a:t>
            </a:r>
            <a:endParaRPr lang="tr-TR" sz="3900" b="1" dirty="0">
              <a:ln w="1905"/>
              <a:solidFill>
                <a:schemeClr val="tx2"/>
              </a:solidFill>
              <a:effectLst>
                <a:innerShdw blurRad="69850" dist="43180" dir="5400000">
                  <a:srgbClr val="000000">
                    <a:alpha val="65000"/>
                  </a:srgbClr>
                </a:innerShdw>
              </a:effectLst>
            </a:endParaRPr>
          </a:p>
        </p:txBody>
      </p:sp>
      <p:pic>
        <p:nvPicPr>
          <p:cNvPr id="4" name="3 Resim" descr="images (1).jpg"/>
          <p:cNvPicPr>
            <a:picLocks noChangeAspect="1"/>
          </p:cNvPicPr>
          <p:nvPr/>
        </p:nvPicPr>
        <p:blipFill>
          <a:blip r:embed="rId2"/>
          <a:stretch>
            <a:fillRect/>
          </a:stretch>
        </p:blipFill>
        <p:spPr>
          <a:xfrm>
            <a:off x="457200" y="3026890"/>
            <a:ext cx="4038600" cy="2221230"/>
          </a:xfrm>
          <a:prstGeom prst="rect">
            <a:avLst/>
          </a:prstGeom>
          <a:noFill/>
        </p:spPr>
      </p:pic>
      <p:sp>
        <p:nvSpPr>
          <p:cNvPr id="3" name="2 İçerik Yer Tutucusu"/>
          <p:cNvSpPr>
            <a:spLocks noGrp="1"/>
          </p:cNvSpPr>
          <p:nvPr>
            <p:ph sz="half" idx="2"/>
          </p:nvPr>
        </p:nvSpPr>
        <p:spPr>
          <a:xfrm>
            <a:off x="4648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2200">
                <a:solidFill>
                  <a:schemeClr val="tx1"/>
                </a:solidFill>
              </a:rPr>
              <a:t> Gereksiz yere antibiyotik tüketimi </a:t>
            </a:r>
          </a:p>
          <a:p>
            <a:pPr>
              <a:lnSpc>
                <a:spcPct val="90000"/>
              </a:lnSpc>
            </a:pPr>
            <a:r>
              <a:rPr lang="tr-TR" sz="2200">
                <a:solidFill>
                  <a:schemeClr val="tx1"/>
                </a:solidFill>
              </a:rPr>
              <a:t> Gereksiz yere enjeksiyon önerilmesi </a:t>
            </a:r>
          </a:p>
          <a:p>
            <a:pPr>
              <a:lnSpc>
                <a:spcPct val="90000"/>
              </a:lnSpc>
            </a:pPr>
            <a:r>
              <a:rPr lang="tr-TR" sz="2200">
                <a:solidFill>
                  <a:schemeClr val="tx1"/>
                </a:solidFill>
              </a:rPr>
              <a:t> Gereksiz ve uygunsuz vitamin kullanımı</a:t>
            </a:r>
          </a:p>
          <a:p>
            <a:pPr>
              <a:lnSpc>
                <a:spcPct val="90000"/>
              </a:lnSpc>
            </a:pPr>
            <a:r>
              <a:rPr lang="tr-TR" sz="2200">
                <a:solidFill>
                  <a:schemeClr val="tx1"/>
                </a:solidFill>
              </a:rPr>
              <a:t>  Bilinçsiz gıda takviyesi ve bitkisel ürünlerin kullanımı</a:t>
            </a:r>
          </a:p>
          <a:p>
            <a:pPr>
              <a:lnSpc>
                <a:spcPct val="90000"/>
              </a:lnSpc>
            </a:pPr>
            <a:r>
              <a:rPr lang="tr-TR" sz="2200">
                <a:solidFill>
                  <a:schemeClr val="tx1"/>
                </a:solidFill>
              </a:rPr>
              <a:t>  İlaç-ilaç etkileşimlerinin ve besin-ilaç etkileşimlerinin ihmal edilmesi şeklinde söyleyebiliriz.</a:t>
            </a:r>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28596" y="714356"/>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dirty="0">
                <a:ln w="1905"/>
                <a:solidFill>
                  <a:schemeClr val="tx2"/>
                </a:solidFill>
                <a:effectLst>
                  <a:innerShdw blurRad="69850" dist="43180" dir="5400000">
                    <a:srgbClr val="000000">
                      <a:alpha val="65000"/>
                    </a:srgbClr>
                  </a:innerShdw>
                </a:effectLst>
              </a:rPr>
              <a:t>AİK KONUSUNDA BİLİNMESİ </a:t>
            </a:r>
            <a:r>
              <a:rPr lang="tr-TR" sz="3900" b="1" dirty="0" smtClean="0">
                <a:ln w="1905"/>
                <a:solidFill>
                  <a:schemeClr val="tx2"/>
                </a:solidFill>
                <a:effectLst>
                  <a:innerShdw blurRad="69850" dist="43180" dir="5400000">
                    <a:srgbClr val="000000">
                      <a:alpha val="65000"/>
                    </a:srgbClr>
                  </a:innerShdw>
                </a:effectLst>
              </a:rPr>
              <a:t>GEREKENLER-1</a:t>
            </a:r>
            <a:endParaRPr lang="tr-TR" sz="3900" b="1" dirty="0">
              <a:ln w="1905"/>
              <a:solidFill>
                <a:schemeClr val="tx2"/>
              </a:solidFill>
              <a:effectLst>
                <a:innerShdw blurRad="69850" dist="43180" dir="5400000">
                  <a:srgbClr val="000000">
                    <a:alpha val="65000"/>
                  </a:srgbClr>
                </a:innerShdw>
              </a:effectLst>
            </a:endParaRPr>
          </a:p>
        </p:txBody>
      </p:sp>
      <p:pic>
        <p:nvPicPr>
          <p:cNvPr id="4" name="3 Resim" descr="images (5).jpg"/>
          <p:cNvPicPr>
            <a:picLocks noChangeAspect="1"/>
          </p:cNvPicPr>
          <p:nvPr/>
        </p:nvPicPr>
        <p:blipFill>
          <a:blip r:embed="rId2"/>
          <a:stretch>
            <a:fillRect/>
          </a:stretch>
        </p:blipFill>
        <p:spPr>
          <a:xfrm>
            <a:off x="457200" y="3296130"/>
            <a:ext cx="4038600" cy="1682750"/>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2 İçerik Yer Tutucusu"/>
          <p:cNvSpPr>
            <a:spLocks noGrp="1"/>
          </p:cNvSpPr>
          <p:nvPr>
            <p:ph sz="half" idx="2"/>
          </p:nvPr>
        </p:nvSpPr>
        <p:spPr>
          <a:xfrm>
            <a:off x="4648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2000">
                <a:solidFill>
                  <a:schemeClr val="tx1"/>
                </a:solidFill>
              </a:rPr>
              <a:t>Akılcı İlaç Kullanımı’nda hekim, eczacı ve hasta (veya hemşire) üçgeninin ilk basamağı  hekimdir. </a:t>
            </a:r>
          </a:p>
          <a:p>
            <a:pPr>
              <a:lnSpc>
                <a:spcPct val="90000"/>
              </a:lnSpc>
            </a:pPr>
            <a:r>
              <a:rPr lang="tr-TR" sz="2000">
                <a:solidFill>
                  <a:schemeClr val="tx1"/>
                </a:solidFill>
              </a:rPr>
              <a:t>Hastasının durumunu etraflı bir şekilde inceleyip tanı koyduktan sonra mevcut ilaçlar arasından en uygununu seçecek ve buna göre reçete yazacak olan sorumlu kişinin hekim olması nedeniyle, hekimin yükümlülüğü ve davranışı akılcı ilaç kullanımının temelini oluşturur.</a:t>
            </a: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dirty="0">
                <a:ln w="1905"/>
                <a:solidFill>
                  <a:schemeClr val="tx2"/>
                </a:solidFill>
                <a:effectLst>
                  <a:innerShdw blurRad="69850" dist="43180" dir="5400000">
                    <a:srgbClr val="000000">
                      <a:alpha val="65000"/>
                    </a:srgbClr>
                  </a:innerShdw>
                </a:effectLst>
              </a:rPr>
              <a:t>AİK KONUSUNDA BİLİNMESİ </a:t>
            </a:r>
            <a:r>
              <a:rPr lang="tr-TR" sz="3900" b="1" dirty="0" smtClean="0">
                <a:ln w="1905"/>
                <a:solidFill>
                  <a:schemeClr val="tx2"/>
                </a:solidFill>
                <a:effectLst>
                  <a:innerShdw blurRad="69850" dist="43180" dir="5400000">
                    <a:srgbClr val="000000">
                      <a:alpha val="65000"/>
                    </a:srgbClr>
                  </a:innerShdw>
                </a:effectLst>
              </a:rPr>
              <a:t>GEREKENLER-2</a:t>
            </a:r>
            <a:endParaRPr lang="tr-TR" sz="3900" b="1" dirty="0">
              <a:ln w="1905"/>
              <a:solidFill>
                <a:schemeClr val="tx2"/>
              </a:solidFill>
              <a:effectLst>
                <a:innerShdw blurRad="69850" dist="43180" dir="5400000">
                  <a:srgbClr val="000000">
                    <a:alpha val="65000"/>
                  </a:srgbClr>
                </a:innerShdw>
              </a:effectLst>
            </a:endParaRPr>
          </a:p>
        </p:txBody>
      </p:sp>
      <p:sp>
        <p:nvSpPr>
          <p:cNvPr id="3" name="2 İçerik Yer Tutucusu"/>
          <p:cNvSpPr>
            <a:spLocks noGrp="1"/>
          </p:cNvSpPr>
          <p:nvPr>
            <p:ph sz="quarter" idx="2"/>
          </p:nvPr>
        </p:nvSpPr>
        <p:spPr>
          <a:xfrm>
            <a:off x="457200" y="2514600"/>
            <a:ext cx="4040188" cy="384572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1900">
                <a:solidFill>
                  <a:schemeClr val="tx1"/>
                </a:solidFill>
              </a:rPr>
              <a:t>Hastanın doktor </a:t>
            </a:r>
            <a:r>
              <a:rPr lang="tr-TR" sz="1900" err="1">
                <a:solidFill>
                  <a:schemeClr val="tx1"/>
                </a:solidFill>
              </a:rPr>
              <a:t>kontolü</a:t>
            </a:r>
            <a:r>
              <a:rPr lang="tr-TR" sz="1900">
                <a:solidFill>
                  <a:schemeClr val="tx1"/>
                </a:solidFill>
              </a:rPr>
              <a:t> dışında kendi kendini tedavi etmeye çalışması ya da tedavi için reçete edilen miktarın dışında ilaç kullanımı vücuda zarar verebilir. </a:t>
            </a:r>
          </a:p>
          <a:p>
            <a:pPr>
              <a:lnSpc>
                <a:spcPct val="90000"/>
              </a:lnSpc>
            </a:pPr>
            <a:r>
              <a:rPr lang="tr-TR" sz="1900">
                <a:solidFill>
                  <a:schemeClr val="tx1"/>
                </a:solidFill>
              </a:rPr>
              <a:t>İlaç tedavisi kişiye özgüdür. </a:t>
            </a:r>
          </a:p>
          <a:p>
            <a:pPr>
              <a:lnSpc>
                <a:spcPct val="90000"/>
              </a:lnSpc>
            </a:pPr>
            <a:r>
              <a:rPr lang="tr-TR" sz="1900">
                <a:solidFill>
                  <a:schemeClr val="tx1"/>
                </a:solidFill>
              </a:rPr>
              <a:t>       Birine iyi gelen bir ilaç, başka birine iyi gelmeyebilir. </a:t>
            </a:r>
          </a:p>
          <a:p>
            <a:pPr>
              <a:lnSpc>
                <a:spcPct val="90000"/>
              </a:lnSpc>
            </a:pPr>
            <a:r>
              <a:rPr lang="tr-TR" sz="1900">
                <a:solidFill>
                  <a:schemeClr val="tx1"/>
                </a:solidFill>
              </a:rPr>
              <a:t>Başkalarının ilaçları kesinlikle kullanılmamalıdır. </a:t>
            </a:r>
          </a:p>
          <a:p>
            <a:pPr>
              <a:lnSpc>
                <a:spcPct val="90000"/>
              </a:lnSpc>
            </a:pPr>
            <a:r>
              <a:rPr lang="tr-TR" sz="1900">
                <a:solidFill>
                  <a:schemeClr val="tx1"/>
                </a:solidFill>
              </a:rPr>
              <a:t>      İlaçlar, doktorun hastaya ve tedaviye göre belirlediği miktarda ve sürede kullanılmalıdır.</a:t>
            </a:r>
          </a:p>
        </p:txBody>
      </p:sp>
      <p:pic>
        <p:nvPicPr>
          <p:cNvPr id="4" name="3 Resim" descr="images (14).jpg"/>
          <p:cNvPicPr>
            <a:picLocks noChangeAspect="1"/>
          </p:cNvPicPr>
          <p:nvPr/>
        </p:nvPicPr>
        <p:blipFill rotWithShape="1">
          <a:blip r:embed="rId2"/>
          <a:srcRect l="8024" r="39427"/>
          <a:stretch/>
        </p:blipFill>
        <p:spPr>
          <a:xfrm>
            <a:off x="4645025" y="2514600"/>
            <a:ext cx="4041775" cy="3845720"/>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dirty="0">
                <a:ln w="1905"/>
                <a:solidFill>
                  <a:schemeClr val="tx2"/>
                </a:solidFill>
                <a:effectLst>
                  <a:innerShdw blurRad="69850" dist="43180" dir="5400000">
                    <a:srgbClr val="000000">
                      <a:alpha val="65000"/>
                    </a:srgbClr>
                  </a:innerShdw>
                </a:effectLst>
              </a:rPr>
              <a:t>AİK KONUSUNDA BİLİNMESİ </a:t>
            </a:r>
            <a:r>
              <a:rPr lang="tr-TR" sz="3900" b="1" dirty="0" smtClean="0">
                <a:ln w="1905"/>
                <a:solidFill>
                  <a:schemeClr val="tx2"/>
                </a:solidFill>
                <a:effectLst>
                  <a:innerShdw blurRad="69850" dist="43180" dir="5400000">
                    <a:srgbClr val="000000">
                      <a:alpha val="65000"/>
                    </a:srgbClr>
                  </a:innerShdw>
                </a:effectLst>
              </a:rPr>
              <a:t>GEREKENLER-3</a:t>
            </a:r>
            <a:endParaRPr lang="tr-TR" sz="3900" b="1" dirty="0">
              <a:ln w="1905"/>
              <a:solidFill>
                <a:schemeClr val="tx2"/>
              </a:solidFill>
              <a:effectLst>
                <a:innerShdw blurRad="69850" dist="43180" dir="5400000">
                  <a:srgbClr val="000000">
                    <a:alpha val="65000"/>
                  </a:srgbClr>
                </a:innerShdw>
              </a:effectLst>
            </a:endParaRPr>
          </a:p>
        </p:txBody>
      </p:sp>
      <p:pic>
        <p:nvPicPr>
          <p:cNvPr id="4" name="3 Resim" descr="images (6).jpg"/>
          <p:cNvPicPr>
            <a:picLocks noChangeAspect="1"/>
          </p:cNvPicPr>
          <p:nvPr/>
        </p:nvPicPr>
        <p:blipFill rotWithShape="1">
          <a:blip r:embed="rId2"/>
          <a:srcRect l="24052" r="6291" b="1"/>
          <a:stretch/>
        </p:blipFill>
        <p:spPr>
          <a:xfrm>
            <a:off x="457200" y="2514600"/>
            <a:ext cx="4040188" cy="3845720"/>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2 İçerik Yer Tutucusu"/>
          <p:cNvSpPr>
            <a:spLocks noGrp="1"/>
          </p:cNvSpPr>
          <p:nvPr>
            <p:ph sz="quarter" idx="4"/>
          </p:nvPr>
        </p:nvSpPr>
        <p:spPr>
          <a:xfrm>
            <a:off x="4645025" y="2514600"/>
            <a:ext cx="4041775" cy="384572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a:solidFill>
                  <a:schemeClr val="tx1"/>
                </a:solidFill>
              </a:rPr>
              <a:t>İlaçların saklanması ilacın kullanma talimatında belirtilen şekilde olmalıdır. </a:t>
            </a:r>
          </a:p>
          <a:p>
            <a:pPr>
              <a:lnSpc>
                <a:spcPct val="90000"/>
              </a:lnSpc>
            </a:pPr>
            <a:r>
              <a:rPr lang="tr-TR">
                <a:solidFill>
                  <a:schemeClr val="tx1"/>
                </a:solidFill>
              </a:rPr>
              <a:t>Her ilacın bir son kullanma tarihi vardır. Son kullanma tarihi geçmiş ilaçlar kesinlikle kullanılmamalıdır. </a:t>
            </a:r>
          </a:p>
          <a:p>
            <a:pPr>
              <a:lnSpc>
                <a:spcPct val="90000"/>
              </a:lnSpc>
            </a:pPr>
            <a:r>
              <a:rPr lang="tr-TR">
                <a:solidFill>
                  <a:schemeClr val="tx1"/>
                </a:solidFill>
              </a:rPr>
              <a:t>İlaç kullanırken vücutta fark edilen değişimler (kaşıntı, çarpıntı, ağrı, yüksek ateş gibi) ile ilgili doktor ve eczacı bilgilendirilmelidir.</a:t>
            </a:r>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85720" y="357166"/>
            <a:ext cx="8401080" cy="2000264"/>
          </a:xfrm>
        </p:spPr>
        <p:style>
          <a:lnRef idx="1">
            <a:schemeClr val="accent3"/>
          </a:lnRef>
          <a:fillRef idx="2">
            <a:schemeClr val="accent3"/>
          </a:fillRef>
          <a:effectRef idx="1">
            <a:schemeClr val="accent3"/>
          </a:effectRef>
          <a:fontRef idx="minor">
            <a:schemeClr val="dk1"/>
          </a:fontRef>
        </p:style>
        <p:txBody>
          <a:bodyPr>
            <a:normAutofit/>
          </a:bodyPr>
          <a:lstStyle/>
          <a:p>
            <a:r>
              <a:rPr lang="tr-TR" sz="4400" b="1" dirty="0">
                <a:ln w="10541" cmpd="sng">
                  <a:solidFill>
                    <a:srgbClr val="7D7D7D">
                      <a:tint val="100000"/>
                      <a:shade val="100000"/>
                      <a:satMod val="110000"/>
                    </a:srgbClr>
                  </a:solidFill>
                  <a:prstDash val="solid"/>
                </a:ln>
                <a:solidFill>
                  <a:schemeClr val="tx1">
                    <a:lumMod val="65000"/>
                    <a:lumOff val="35000"/>
                  </a:schemeClr>
                </a:solidFill>
              </a:rPr>
              <a:t>AİK KONUSUNDA BİLİNMESİ </a:t>
            </a:r>
            <a:r>
              <a:rPr lang="tr-TR" sz="4400" b="1" dirty="0" smtClean="0">
                <a:ln w="10541" cmpd="sng">
                  <a:solidFill>
                    <a:srgbClr val="7D7D7D">
                      <a:tint val="100000"/>
                      <a:shade val="100000"/>
                      <a:satMod val="110000"/>
                    </a:srgbClr>
                  </a:solidFill>
                  <a:prstDash val="solid"/>
                </a:ln>
                <a:solidFill>
                  <a:schemeClr val="tx1">
                    <a:lumMod val="65000"/>
                    <a:lumOff val="35000"/>
                  </a:schemeClr>
                </a:solidFill>
              </a:rPr>
              <a:t>GEREKENLER</a:t>
            </a:r>
            <a:r>
              <a:rPr lang="tr-TR" sz="4800" b="1" dirty="0" smtClean="0">
                <a:ln w="10541" cmpd="sng">
                  <a:solidFill>
                    <a:srgbClr val="7D7D7D">
                      <a:tint val="100000"/>
                      <a:shade val="100000"/>
                      <a:satMod val="110000"/>
                    </a:srgbClr>
                  </a:solidFill>
                  <a:prstDash val="solid"/>
                </a:ln>
                <a:solidFill>
                  <a:schemeClr val="tx1">
                    <a:lumMod val="65000"/>
                    <a:lumOff val="35000"/>
                  </a:schemeClr>
                </a:solidFill>
              </a:rPr>
              <a:t>-4</a:t>
            </a:r>
            <a:endParaRPr lang="tr-TR" sz="4800" b="1" dirty="0">
              <a:ln w="10541" cmpd="sng">
                <a:solidFill>
                  <a:srgbClr val="7D7D7D">
                    <a:tint val="100000"/>
                    <a:shade val="100000"/>
                    <a:satMod val="110000"/>
                  </a:srgbClr>
                </a:solidFill>
                <a:prstDash val="solid"/>
              </a:ln>
              <a:solidFill>
                <a:schemeClr val="tx1">
                  <a:lumMod val="65000"/>
                  <a:lumOff val="35000"/>
                </a:schemeClr>
              </a:solidFill>
            </a:endParaRPr>
          </a:p>
        </p:txBody>
      </p:sp>
      <p:sp>
        <p:nvSpPr>
          <p:cNvPr id="3" name="2 İçerik Yer Tutucusu"/>
          <p:cNvSpPr>
            <a:spLocks noGrp="1"/>
          </p:cNvSpPr>
          <p:nvPr>
            <p:ph idx="1"/>
          </p:nvPr>
        </p:nvSpPr>
        <p:spPr>
          <a:xfrm>
            <a:off x="285720" y="2428868"/>
            <a:ext cx="8401080" cy="4214842"/>
          </a:xfrm>
        </p:spPr>
        <p:style>
          <a:lnRef idx="1">
            <a:schemeClr val="accent3"/>
          </a:lnRef>
          <a:fillRef idx="2">
            <a:schemeClr val="accent3"/>
          </a:fillRef>
          <a:effectRef idx="1">
            <a:schemeClr val="accent3"/>
          </a:effectRef>
          <a:fontRef idx="minor">
            <a:schemeClr val="dk1"/>
          </a:fontRef>
        </p:style>
        <p:txBody>
          <a:bodyPr/>
          <a:lstStyle/>
          <a:p>
            <a:r>
              <a:rPr lang="tr-TR" dirty="0"/>
              <a:t>Doktorun gerek görmediği ilacın </a:t>
            </a:r>
            <a:r>
              <a:rPr lang="tr-TR" dirty="0" err="1"/>
              <a:t>reçetelenmesi</a:t>
            </a:r>
            <a:r>
              <a:rPr lang="tr-TR" dirty="0"/>
              <a:t> konusunda doktora baskı yapılmamalıdır.</a:t>
            </a:r>
          </a:p>
          <a:p>
            <a:r>
              <a:rPr lang="tr-TR" dirty="0"/>
              <a:t> İnternet yoluyla ilaç/ürün satın alınmamalıdır</a:t>
            </a:r>
          </a:p>
          <a:p>
            <a:r>
              <a:rPr lang="tr-TR" dirty="0"/>
              <a:t>Eczaneden reçetesiz olarak ilaç alınmamalıdır!</a:t>
            </a:r>
          </a:p>
        </p:txBody>
      </p:sp>
      <p:pic>
        <p:nvPicPr>
          <p:cNvPr id="4" name="3 Resim" descr="indir (2).jpg"/>
          <p:cNvPicPr>
            <a:picLocks noChangeAspect="1"/>
          </p:cNvPicPr>
          <p:nvPr/>
        </p:nvPicPr>
        <p:blipFill>
          <a:blip r:embed="rId2"/>
          <a:stretch>
            <a:fillRect/>
          </a:stretch>
        </p:blipFill>
        <p:spPr>
          <a:xfrm>
            <a:off x="571472" y="4572008"/>
            <a:ext cx="3171825" cy="1438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4 Resim" descr="a2d82186-0475-4ca7-a6fd-d96ec3ca2afa.jpg"/>
          <p:cNvPicPr>
            <a:picLocks noChangeAspect="1"/>
          </p:cNvPicPr>
          <p:nvPr/>
        </p:nvPicPr>
        <p:blipFill>
          <a:blip r:embed="rId3"/>
          <a:stretch>
            <a:fillRect/>
          </a:stretch>
        </p:blipFill>
        <p:spPr>
          <a:xfrm>
            <a:off x="4786314" y="4572008"/>
            <a:ext cx="3143273" cy="14287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5 Resim" descr="eczane_E.gif"/>
          <p:cNvPicPr>
            <a:picLocks noChangeAspect="1"/>
          </p:cNvPicPr>
          <p:nvPr/>
        </p:nvPicPr>
        <p:blipFill>
          <a:blip r:embed="rId4"/>
          <a:stretch>
            <a:fillRect/>
          </a:stretch>
        </p:blipFill>
        <p:spPr>
          <a:xfrm>
            <a:off x="7500958" y="1571613"/>
            <a:ext cx="1143008" cy="7858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fontScale="90000"/>
          </a:bodyPr>
          <a:lstStyle/>
          <a:p>
            <a:r>
              <a:rPr lang="tr-TR" b="1" dirty="0">
                <a:ln w="1905"/>
                <a:solidFill>
                  <a:schemeClr val="tx2"/>
                </a:solidFill>
                <a:effectLst>
                  <a:innerShdw blurRad="69850" dist="43180" dir="5400000">
                    <a:srgbClr val="000000">
                      <a:alpha val="65000"/>
                    </a:srgbClr>
                  </a:innerShdw>
                </a:effectLst>
              </a:rPr>
              <a:t>TOPLUMUN AİK </a:t>
            </a:r>
            <a:r>
              <a:rPr lang="tr-TR" b="1" dirty="0" smtClean="0">
                <a:ln w="1905"/>
                <a:solidFill>
                  <a:schemeClr val="tx2"/>
                </a:solidFill>
                <a:effectLst>
                  <a:innerShdw blurRad="69850" dist="43180" dir="5400000">
                    <a:srgbClr val="000000">
                      <a:alpha val="65000"/>
                    </a:srgbClr>
                  </a:innerShdw>
                </a:effectLst>
              </a:rPr>
              <a:t>ROLLERİ-1</a:t>
            </a:r>
            <a:endParaRPr lang="tr-TR" b="1" dirty="0">
              <a:ln w="1905"/>
              <a:solidFill>
                <a:schemeClr val="tx2"/>
              </a:solidFill>
              <a:effectLst>
                <a:innerShdw blurRad="69850" dist="43180" dir="5400000">
                  <a:srgbClr val="000000">
                    <a:alpha val="65000"/>
                  </a:srgbClr>
                </a:innerShdw>
              </a:effectLst>
            </a:endParaRPr>
          </a:p>
        </p:txBody>
      </p:sp>
      <p:sp>
        <p:nvSpPr>
          <p:cNvPr id="3" name="2 İçerik Yer Tutucusu"/>
          <p:cNvSpPr>
            <a:spLocks noGrp="1"/>
          </p:cNvSpPr>
          <p:nvPr>
            <p:ph sz="half" idx="1"/>
          </p:nvPr>
        </p:nvSpPr>
        <p:spPr>
          <a:xfrm>
            <a:off x="457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2200">
                <a:solidFill>
                  <a:schemeClr val="tx1"/>
                </a:solidFill>
              </a:rPr>
              <a:t>Toplumumuzda kulaktan dolma bilgilerle ilaç alan birçok kişi bulunmaktadır. </a:t>
            </a:r>
          </a:p>
          <a:p>
            <a:pPr>
              <a:lnSpc>
                <a:spcPct val="90000"/>
              </a:lnSpc>
            </a:pPr>
            <a:r>
              <a:rPr lang="tr-TR" sz="2200">
                <a:solidFill>
                  <a:schemeClr val="tx1"/>
                </a:solidFill>
              </a:rPr>
              <a:t>Yanlış, gereksiz, etkisiz ve yüksek maliyetli ilaç kullanımı ilerleyen zamanda büyük boyutlu sorunlara neden olabilmektedir.</a:t>
            </a:r>
          </a:p>
          <a:p>
            <a:pPr>
              <a:lnSpc>
                <a:spcPct val="90000"/>
              </a:lnSpc>
            </a:pPr>
            <a:r>
              <a:rPr lang="tr-TR" sz="2200">
                <a:solidFill>
                  <a:schemeClr val="tx1"/>
                </a:solidFill>
              </a:rPr>
              <a:t>Bu sorunların başında kuşkusuz hastalık ve ölüm oranlarının artması gelmektedir.</a:t>
            </a:r>
          </a:p>
        </p:txBody>
      </p:sp>
      <p:pic>
        <p:nvPicPr>
          <p:cNvPr id="4" name="3 Resim" descr="bilincsiz-ilac-kullanimi.jpg"/>
          <p:cNvPicPr>
            <a:picLocks noChangeAspect="1"/>
          </p:cNvPicPr>
          <p:nvPr/>
        </p:nvPicPr>
        <p:blipFill>
          <a:blip r:embed="rId2"/>
          <a:stretch>
            <a:fillRect/>
          </a:stretch>
        </p:blipFill>
        <p:spPr>
          <a:xfrm>
            <a:off x="4648200" y="3158144"/>
            <a:ext cx="4038600" cy="1958721"/>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fontScale="90000"/>
          </a:bodyPr>
          <a:lstStyle/>
          <a:p>
            <a:r>
              <a:rPr lang="tr-TR" b="1" dirty="0">
                <a:ln w="1905"/>
                <a:solidFill>
                  <a:schemeClr val="tx2"/>
                </a:solidFill>
                <a:effectLst>
                  <a:innerShdw blurRad="69850" dist="43180" dir="5400000">
                    <a:srgbClr val="000000">
                      <a:alpha val="65000"/>
                    </a:srgbClr>
                  </a:innerShdw>
                </a:effectLst>
              </a:rPr>
              <a:t>TOPLUMUN AİK </a:t>
            </a:r>
            <a:r>
              <a:rPr lang="tr-TR" b="1" dirty="0" smtClean="0">
                <a:ln w="1905"/>
                <a:solidFill>
                  <a:schemeClr val="tx2"/>
                </a:solidFill>
                <a:effectLst>
                  <a:innerShdw blurRad="69850" dist="43180" dir="5400000">
                    <a:srgbClr val="000000">
                      <a:alpha val="65000"/>
                    </a:srgbClr>
                  </a:innerShdw>
                </a:effectLst>
              </a:rPr>
              <a:t>ROLLERİ-2</a:t>
            </a:r>
            <a:endParaRPr lang="tr-TR" b="1" dirty="0">
              <a:ln w="1905"/>
              <a:solidFill>
                <a:schemeClr val="tx2"/>
              </a:solidFill>
              <a:effectLst>
                <a:innerShdw blurRad="69850" dist="43180" dir="5400000">
                  <a:srgbClr val="000000">
                    <a:alpha val="65000"/>
                  </a:srgbClr>
                </a:innerShdw>
              </a:effectLst>
            </a:endParaRPr>
          </a:p>
        </p:txBody>
      </p:sp>
      <p:pic>
        <p:nvPicPr>
          <p:cNvPr id="4" name="3 Resim" descr="images (13).jpg"/>
          <p:cNvPicPr>
            <a:picLocks noChangeAspect="1"/>
          </p:cNvPicPr>
          <p:nvPr/>
        </p:nvPicPr>
        <p:blipFill>
          <a:blip r:embed="rId2"/>
          <a:stretch>
            <a:fillRect/>
          </a:stretch>
        </p:blipFill>
        <p:spPr>
          <a:xfrm>
            <a:off x="457200" y="3146786"/>
            <a:ext cx="4038600" cy="1981438"/>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2 İçerik Yer Tutucusu"/>
          <p:cNvSpPr>
            <a:spLocks noGrp="1"/>
          </p:cNvSpPr>
          <p:nvPr>
            <p:ph sz="half" idx="2"/>
          </p:nvPr>
        </p:nvSpPr>
        <p:spPr>
          <a:xfrm>
            <a:off x="4648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2000">
                <a:solidFill>
                  <a:schemeClr val="tx1"/>
                </a:solidFill>
              </a:rPr>
              <a:t>Hastalar; kendi tedavi süreçlerinin bir parçası olmaya özen göstermeli ve ilaç kullanımında daha sorumlu ve bilinçli hareket etmelidir. </a:t>
            </a:r>
          </a:p>
          <a:p>
            <a:pPr>
              <a:lnSpc>
                <a:spcPct val="90000"/>
              </a:lnSpc>
            </a:pPr>
            <a:r>
              <a:rPr lang="tr-TR" sz="2000">
                <a:solidFill>
                  <a:schemeClr val="tx1"/>
                </a:solidFill>
              </a:rPr>
              <a:t>Okul ve ev ortamı akılcı ilaç kullanımı konusunda anahtar rol oynar. Bu nedenle, yetişkinlerin akılcı ilaç kullanımı konusunda edindikleri doğru bilgileri çocukları, aile bireyleri ve diğer yakınları ile paylaşmaları önemlidir. </a:t>
            </a:r>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304E11D-AD52-FB6D-57CC-5C7B00584A51}"/>
              </a:ext>
            </a:extLst>
          </p:cNvPr>
          <p:cNvSpPr>
            <a:spLocks noGrp="1"/>
          </p:cNvSpPr>
          <p:nvPr>
            <p:ph type="title"/>
          </p:nvPr>
        </p:nvSpPr>
        <p:spPr>
          <a:xfrm>
            <a:off x="457200" y="704088"/>
            <a:ext cx="8229600" cy="1143000"/>
          </a:xfrm>
        </p:spPr>
        <p:txBody>
          <a:bodyPr/>
          <a:lstStyle/>
          <a:p>
            <a:r>
              <a:rPr lang="tr-TR" b="1" dirty="0">
                <a:ln w="1905"/>
                <a:solidFill>
                  <a:schemeClr val="tx2"/>
                </a:solidFill>
                <a:effectLst>
                  <a:innerShdw blurRad="69850" dist="43180" dir="5400000">
                    <a:srgbClr val="000000">
                      <a:alpha val="65000"/>
                    </a:srgbClr>
                  </a:innerShdw>
                </a:effectLst>
              </a:rPr>
              <a:t>TOPLUMUN </a:t>
            </a:r>
            <a:r>
              <a:rPr lang="tr-TR" b="1">
                <a:ln w="1905"/>
                <a:solidFill>
                  <a:schemeClr val="tx2"/>
                </a:solidFill>
                <a:effectLst>
                  <a:innerShdw blurRad="69850" dist="43180" dir="5400000">
                    <a:srgbClr val="000000">
                      <a:alpha val="65000"/>
                    </a:srgbClr>
                  </a:innerShdw>
                </a:effectLst>
              </a:rPr>
              <a:t>AİK </a:t>
            </a:r>
            <a:r>
              <a:rPr lang="tr-TR" b="1" smtClean="0">
                <a:ln w="1905"/>
                <a:solidFill>
                  <a:schemeClr val="tx2"/>
                </a:solidFill>
                <a:effectLst>
                  <a:innerShdw blurRad="69850" dist="43180" dir="5400000">
                    <a:srgbClr val="000000">
                      <a:alpha val="65000"/>
                    </a:srgbClr>
                  </a:innerShdw>
                </a:effectLst>
              </a:rPr>
              <a:t>ROLLERİ-3</a:t>
            </a:r>
            <a:endParaRPr lang="en-US" dirty="0"/>
          </a:p>
        </p:txBody>
      </p:sp>
      <p:graphicFrame>
        <p:nvGraphicFramePr>
          <p:cNvPr id="5" name="İçerik Yer Tutucusu 2">
            <a:extLst>
              <a:ext uri="{FF2B5EF4-FFF2-40B4-BE49-F238E27FC236}">
                <a16:creationId xmlns:a16="http://schemas.microsoft.com/office/drawing/2014/main" id="{2AFDB7D5-2344-E505-0970-ABF7D94ACD0A}"/>
              </a:ext>
            </a:extLst>
          </p:cNvPr>
          <p:cNvGraphicFramePr>
            <a:graphicFrameLocks noGrp="1"/>
          </p:cNvGraphicFramePr>
          <p:nvPr>
            <p:ph idx="1"/>
            <p:extLst>
              <p:ext uri="{D42A27DB-BD31-4B8C-83A1-F6EECF244321}">
                <p14:modId xmlns:p14="http://schemas.microsoft.com/office/powerpoint/2010/main" val="2748971440"/>
              </p:ext>
            </p:extLst>
          </p:nvPr>
        </p:nvGraphicFramePr>
        <p:xfrm>
          <a:off x="457200" y="1935480"/>
          <a:ext cx="8229600" cy="438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2719470"/>
      </p:ext>
    </p:extLst>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a:ln w="1905"/>
                <a:solidFill>
                  <a:schemeClr val="tx2"/>
                </a:solidFill>
                <a:effectLst>
                  <a:innerShdw blurRad="69850" dist="43180" dir="5400000">
                    <a:srgbClr val="000000">
                      <a:alpha val="65000"/>
                    </a:srgbClr>
                  </a:innerShdw>
                </a:effectLst>
              </a:rPr>
              <a:t>AKILCI ANTİBİYOTİK KULLANIMI</a:t>
            </a:r>
          </a:p>
        </p:txBody>
      </p:sp>
      <p:sp>
        <p:nvSpPr>
          <p:cNvPr id="3" name="2 İçerik Yer Tutucusu"/>
          <p:cNvSpPr>
            <a:spLocks noGrp="1"/>
          </p:cNvSpPr>
          <p:nvPr>
            <p:ph sz="half" idx="1"/>
          </p:nvPr>
        </p:nvSpPr>
        <p:spPr>
          <a:xfrm>
            <a:off x="457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2200">
                <a:solidFill>
                  <a:schemeClr val="tx1"/>
                </a:solidFill>
              </a:rPr>
              <a:t>Enfeksiyon hastalıkları; antibiyotiklerin etki etmediği bakteri dışındaki pek çok mikrop (virüsler, mantarlar vb.) tarafından da oluşabilir.  </a:t>
            </a:r>
          </a:p>
          <a:p>
            <a:pPr>
              <a:lnSpc>
                <a:spcPct val="90000"/>
              </a:lnSpc>
            </a:pPr>
            <a:r>
              <a:rPr lang="tr-TR" sz="2200">
                <a:solidFill>
                  <a:schemeClr val="tx1"/>
                </a:solidFill>
              </a:rPr>
              <a:t>Antibiyotikler, bakteri dışındaki etkenlerle oluşan enfeksiyonlarda işe yaramadıkları gibi gereksiz antibiyotik kullanılması antibiyotik direncine neden olabilmektedir.</a:t>
            </a:r>
          </a:p>
        </p:txBody>
      </p:sp>
      <p:pic>
        <p:nvPicPr>
          <p:cNvPr id="4" name="3 Resim" descr="akilci-antibiyotik-kullanimi-icin-kampanya.jpg"/>
          <p:cNvPicPr>
            <a:picLocks noChangeAspect="1"/>
          </p:cNvPicPr>
          <p:nvPr/>
        </p:nvPicPr>
        <p:blipFill rotWithShape="1">
          <a:blip r:embed="rId2" cstate="print"/>
          <a:srcRect l="22605" r="29902" b="-2"/>
          <a:stretch/>
        </p:blipFill>
        <p:spPr>
          <a:xfrm>
            <a:off x="4648200" y="1920085"/>
            <a:ext cx="4038600" cy="4434840"/>
          </a:xfrm>
          <a:prstGeom prst="rect">
            <a:avLst/>
          </a:prstGeom>
          <a:noFill/>
        </p:spPr>
      </p:pic>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r>
              <a:rPr lang="tr-TR" b="1">
                <a:ln w="1905"/>
                <a:solidFill>
                  <a:schemeClr val="tx2"/>
                </a:solidFill>
                <a:effectLst>
                  <a:innerShdw blurRad="69850" dist="43180" dir="5400000">
                    <a:srgbClr val="000000">
                      <a:alpha val="65000"/>
                    </a:srgbClr>
                  </a:innerShdw>
                </a:effectLst>
              </a:rPr>
              <a:t>ANTİBİYOTİK DİRENCİ</a:t>
            </a:r>
          </a:p>
        </p:txBody>
      </p:sp>
      <p:sp>
        <p:nvSpPr>
          <p:cNvPr id="3" name="2 İçerik Yer Tutucusu"/>
          <p:cNvSpPr>
            <a:spLocks noGrp="1"/>
          </p:cNvSpPr>
          <p:nvPr>
            <p:ph sz="half" idx="1"/>
          </p:nvPr>
        </p:nvSpPr>
        <p:spPr>
          <a:xfrm>
            <a:off x="457200" y="1920085"/>
            <a:ext cx="4038600" cy="443484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nSpc>
                <a:spcPct val="90000"/>
              </a:lnSpc>
            </a:pPr>
            <a:r>
              <a:rPr lang="tr-TR" sz="2000" dirty="0">
                <a:solidFill>
                  <a:schemeClr val="tx1"/>
                </a:solidFill>
              </a:rPr>
              <a:t>Antibiyotiklerin yanlış nedenlerle veya doğru olmayan biçimde kullanılması, bakterilerin sonraki tedavilere karşı direnç göstermesine neden olabilir. </a:t>
            </a:r>
          </a:p>
          <a:p>
            <a:pPr>
              <a:lnSpc>
                <a:spcPct val="90000"/>
              </a:lnSpc>
            </a:pPr>
            <a:r>
              <a:rPr lang="tr-TR" sz="2000" dirty="0">
                <a:solidFill>
                  <a:schemeClr val="tx1"/>
                </a:solidFill>
              </a:rPr>
              <a:t>Antibiyotik direnci, bakterinin neden olduğu enfeksiyonu tedavi etmek veya önlemek amacıyla antibiyotiklerin etkisinin azalmasına veya yok olmasına neden olur. Bunun sonucunda ise, daha sonra antibiyotiğe ihtiyaç duyulduğunda antibiyotikler işe yaramazlar</a:t>
            </a:r>
            <a:r>
              <a:rPr lang="tr-TR" sz="1800" dirty="0">
                <a:solidFill>
                  <a:schemeClr val="tx1"/>
                </a:solidFill>
              </a:rPr>
              <a:t>.</a:t>
            </a:r>
          </a:p>
        </p:txBody>
      </p:sp>
      <p:pic>
        <p:nvPicPr>
          <p:cNvPr id="4" name="3 Resim" descr="1796646_620x410.jpg"/>
          <p:cNvPicPr>
            <a:picLocks noChangeAspect="1"/>
          </p:cNvPicPr>
          <p:nvPr/>
        </p:nvPicPr>
        <p:blipFill rotWithShape="1">
          <a:blip r:embed="rId2"/>
          <a:srcRect l="29850" r="9818" b="-1"/>
          <a:stretch/>
        </p:blipFill>
        <p:spPr>
          <a:xfrm>
            <a:off x="4648200" y="1920085"/>
            <a:ext cx="4038600" cy="4434840"/>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a:ln w="1905"/>
                <a:solidFill>
                  <a:schemeClr val="tx2"/>
                </a:solidFill>
                <a:effectLst>
                  <a:innerShdw blurRad="69850" dist="43180" dir="5400000">
                    <a:srgbClr val="000000">
                      <a:alpha val="65000"/>
                    </a:srgbClr>
                  </a:innerShdw>
                </a:effectLst>
              </a:rPr>
              <a:t>ANTİBİYOTİK DİRENCİNİN TOPLUM SAĞLIĞINA ETKİLERİ</a:t>
            </a:r>
          </a:p>
        </p:txBody>
      </p:sp>
      <p:pic>
        <p:nvPicPr>
          <p:cNvPr id="4" name="3 Resim" descr="images (7).jpg"/>
          <p:cNvPicPr>
            <a:picLocks noChangeAspect="1"/>
          </p:cNvPicPr>
          <p:nvPr/>
        </p:nvPicPr>
        <p:blipFill>
          <a:blip r:embed="rId2"/>
          <a:stretch>
            <a:fillRect/>
          </a:stretch>
        </p:blipFill>
        <p:spPr>
          <a:xfrm>
            <a:off x="457200" y="3111829"/>
            <a:ext cx="4038600" cy="2051352"/>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2 İçerik Yer Tutucusu"/>
          <p:cNvSpPr>
            <a:spLocks noGrp="1"/>
          </p:cNvSpPr>
          <p:nvPr>
            <p:ph sz="half" idx="2"/>
          </p:nvPr>
        </p:nvSpPr>
        <p:spPr>
          <a:xfrm>
            <a:off x="4648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r>
              <a:rPr lang="tr-TR" sz="2400" dirty="0">
                <a:solidFill>
                  <a:schemeClr val="tx1"/>
                </a:solidFill>
              </a:rPr>
              <a:t>Antibiyotik direnci nedeniyle; </a:t>
            </a:r>
          </a:p>
          <a:p>
            <a:r>
              <a:rPr lang="tr-TR" sz="2400" dirty="0">
                <a:solidFill>
                  <a:schemeClr val="tx1"/>
                </a:solidFill>
              </a:rPr>
              <a:t>Organ nakli ve protez ameliyatı gibi cerrahi işlemlerin veya yoğun bakım tedavisi, kemoterapi tedavisi, prematüre doğan bebeklerin bakımı gibi işlemlerin uygulanmasında sıkıntılar yaşanmaktadır. </a:t>
            </a:r>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8F73CCA-9F5F-842E-42AE-99F166E11EA6}"/>
              </a:ext>
            </a:extLst>
          </p:cNvPr>
          <p:cNvSpPr>
            <a:spLocks noGrp="1"/>
          </p:cNvSpPr>
          <p:nvPr>
            <p:ph idx="1"/>
          </p:nvPr>
        </p:nvSpPr>
        <p:spPr>
          <a:xfrm>
            <a:off x="457200" y="1935480"/>
            <a:ext cx="8229600" cy="4389120"/>
          </a:xfrm>
        </p:spPr>
        <p:txBody>
          <a:bodyPr>
            <a:normAutofit/>
          </a:bodyPr>
          <a:lstStyle/>
          <a:p>
            <a:pPr marL="342900" indent="-342900">
              <a:buFont typeface="Wingdings" pitchFamily="2" charset="2"/>
              <a:buChar char="v"/>
            </a:pPr>
            <a:r>
              <a:rPr lang="tr-TR" sz="2800" dirty="0"/>
              <a:t>Daha pahalı ilaçlar ile tedaviler gündeme gelmekte ve bu durumun ülkeye getirdiği ekonomik yük artmaktadır. </a:t>
            </a:r>
          </a:p>
          <a:p>
            <a:pPr marL="342900" indent="-342900">
              <a:buFont typeface="Wingdings" pitchFamily="2" charset="2"/>
              <a:buChar char="v"/>
            </a:pPr>
            <a:r>
              <a:rPr lang="tr-TR" sz="2800" dirty="0"/>
              <a:t>Enfeksiyon sırasında hastanede kalış süresinde ve hastalığa bağlı ölüm sıklıklarında artış olabilmektedir.</a:t>
            </a:r>
          </a:p>
          <a:p>
            <a:endParaRPr lang="tr-TR" dirty="0"/>
          </a:p>
        </p:txBody>
      </p:sp>
    </p:spTree>
    <p:extLst>
      <p:ext uri="{BB962C8B-B14F-4D97-AF65-F5344CB8AC3E}">
        <p14:creationId xmlns:p14="http://schemas.microsoft.com/office/powerpoint/2010/main" val="43889059"/>
      </p:ext>
    </p:extLst>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a:ln w="1905"/>
                <a:solidFill>
                  <a:schemeClr val="tx2"/>
                </a:solidFill>
                <a:effectLst>
                  <a:innerShdw blurRad="69850" dist="43180" dir="5400000">
                    <a:srgbClr val="000000">
                      <a:alpha val="65000"/>
                    </a:srgbClr>
                  </a:innerShdw>
                </a:effectLst>
              </a:rPr>
              <a:t>ANTİBİYOTİK KULLANMADAN ÖNCE</a:t>
            </a:r>
          </a:p>
        </p:txBody>
      </p:sp>
      <p:sp>
        <p:nvSpPr>
          <p:cNvPr id="3" name="2 İçerik Yer Tutucusu"/>
          <p:cNvSpPr>
            <a:spLocks noGrp="1"/>
          </p:cNvSpPr>
          <p:nvPr>
            <p:ph sz="half" idx="1"/>
          </p:nvPr>
        </p:nvSpPr>
        <p:spPr>
          <a:xfrm>
            <a:off x="457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r>
              <a:rPr lang="tr-TR" dirty="0">
                <a:solidFill>
                  <a:schemeClr val="tx1"/>
                </a:solidFill>
              </a:rPr>
              <a:t>Soğuk algınlığı ve grip; virüslerin neden olduğu ve çoğunlukla kendi kendine iyileşebilen hastalıklardır.</a:t>
            </a:r>
          </a:p>
          <a:p>
            <a:r>
              <a:rPr lang="tr-TR" dirty="0">
                <a:solidFill>
                  <a:schemeClr val="tx1"/>
                </a:solidFill>
              </a:rPr>
              <a:t> Antibiyotikler grip ve soğuk algınlığının tedavisine yardımcı olmamaktadır. </a:t>
            </a:r>
          </a:p>
        </p:txBody>
      </p:sp>
      <p:pic>
        <p:nvPicPr>
          <p:cNvPr id="4" name="3 Resim" descr="images (7).jpg"/>
          <p:cNvPicPr>
            <a:picLocks noChangeAspect="1"/>
          </p:cNvPicPr>
          <p:nvPr/>
        </p:nvPicPr>
        <p:blipFill>
          <a:blip r:embed="rId2"/>
          <a:stretch>
            <a:fillRect/>
          </a:stretch>
        </p:blipFill>
        <p:spPr>
          <a:xfrm>
            <a:off x="4648200" y="3111829"/>
            <a:ext cx="4038600" cy="2051352"/>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İçerik Yer Tutucusu 2">
            <a:extLst>
              <a:ext uri="{FF2B5EF4-FFF2-40B4-BE49-F238E27FC236}">
                <a16:creationId xmlns:a16="http://schemas.microsoft.com/office/drawing/2014/main" id="{7C31C6C7-7413-F867-AC29-4B7385DABE37}"/>
              </a:ext>
            </a:extLst>
          </p:cNvPr>
          <p:cNvGraphicFramePr>
            <a:graphicFrameLocks noGrp="1"/>
          </p:cNvGraphicFramePr>
          <p:nvPr>
            <p:ph idx="1"/>
            <p:extLst>
              <p:ext uri="{D42A27DB-BD31-4B8C-83A1-F6EECF244321}">
                <p14:modId xmlns:p14="http://schemas.microsoft.com/office/powerpoint/2010/main" val="1444596894"/>
              </p:ext>
            </p:extLst>
          </p:nvPr>
        </p:nvGraphicFramePr>
        <p:xfrm>
          <a:off x="457200" y="1052736"/>
          <a:ext cx="8229600" cy="52718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361485"/>
      </p:ext>
    </p:extLst>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73D0F4-77D1-F85E-0401-43783C8B2A2E}"/>
              </a:ext>
            </a:extLst>
          </p:cNvPr>
          <p:cNvSpPr>
            <a:spLocks noGrp="1"/>
          </p:cNvSpPr>
          <p:nvPr>
            <p:ph type="title"/>
          </p:nvPr>
        </p:nvSpPr>
        <p:spPr/>
        <p:txBody>
          <a:bodyPr/>
          <a:lstStyle/>
          <a:p>
            <a:r>
              <a:rPr lang="tr-TR" dirty="0"/>
              <a:t>EN ÇOK SATILAN İLAÇLAR:</a:t>
            </a:r>
          </a:p>
        </p:txBody>
      </p:sp>
      <p:sp>
        <p:nvSpPr>
          <p:cNvPr id="3" name="İçerik Yer Tutucusu 2">
            <a:extLst>
              <a:ext uri="{FF2B5EF4-FFF2-40B4-BE49-F238E27FC236}">
                <a16:creationId xmlns:a16="http://schemas.microsoft.com/office/drawing/2014/main" id="{1B7DB252-451E-87C5-66EA-C31DF1C7F962}"/>
              </a:ext>
            </a:extLst>
          </p:cNvPr>
          <p:cNvSpPr>
            <a:spLocks noGrp="1"/>
          </p:cNvSpPr>
          <p:nvPr>
            <p:ph idx="1"/>
          </p:nvPr>
        </p:nvSpPr>
        <p:spPr/>
        <p:txBody>
          <a:bodyPr numCol="1"/>
          <a:lstStyle/>
          <a:p>
            <a:r>
              <a:rPr lang="tr-TR" dirty="0"/>
              <a:t>Dünya                                                Türkiye</a:t>
            </a:r>
          </a:p>
          <a:p>
            <a:pPr marL="514350" indent="-514350">
              <a:buFont typeface="+mj-lt"/>
              <a:buAutoNum type="arabicPeriod"/>
            </a:pPr>
            <a:r>
              <a:rPr lang="tr-TR" dirty="0"/>
              <a:t>Kalp-damar %19.3                         Antibiyotik %19.0</a:t>
            </a:r>
          </a:p>
          <a:p>
            <a:pPr marL="514350" indent="-514350">
              <a:buFont typeface="+mj-lt"/>
              <a:buAutoNum type="arabicPeriod"/>
            </a:pPr>
            <a:r>
              <a:rPr lang="tr-TR" dirty="0"/>
              <a:t>Santral Sinir Sistemi%15.8            Ağrıkesici %12.0</a:t>
            </a:r>
          </a:p>
          <a:p>
            <a:pPr marL="514350" indent="-514350">
              <a:buFont typeface="+mj-lt"/>
              <a:buAutoNum type="arabicPeriod"/>
            </a:pPr>
            <a:r>
              <a:rPr lang="tr-TR" dirty="0" err="1"/>
              <a:t>Metabolik</a:t>
            </a:r>
            <a:r>
              <a:rPr lang="tr-TR" dirty="0"/>
              <a:t> %15.3                            Romatizma %11.0</a:t>
            </a:r>
          </a:p>
          <a:p>
            <a:pPr marL="514350" indent="-514350">
              <a:buFont typeface="+mj-lt"/>
              <a:buAutoNum type="arabicPeriod"/>
            </a:pPr>
            <a:r>
              <a:rPr lang="tr-TR" dirty="0"/>
              <a:t>Antibiyotik %9.9                           Soğuk Algın. %8.6</a:t>
            </a:r>
          </a:p>
          <a:p>
            <a:pPr marL="514350" indent="-514350">
              <a:buFont typeface="+mj-lt"/>
              <a:buAutoNum type="arabicPeriod"/>
            </a:pPr>
            <a:r>
              <a:rPr lang="tr-TR" dirty="0"/>
              <a:t>Solunum %9.3                               Vitamin %7.3</a:t>
            </a:r>
          </a:p>
        </p:txBody>
      </p:sp>
    </p:spTree>
    <p:extLst>
      <p:ext uri="{BB962C8B-B14F-4D97-AF65-F5344CB8AC3E}">
        <p14:creationId xmlns:p14="http://schemas.microsoft.com/office/powerpoint/2010/main" val="2381726412"/>
      </p:ext>
    </p:extLst>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pPr>
              <a:lnSpc>
                <a:spcPct val="90000"/>
              </a:lnSpc>
            </a:pPr>
            <a:r>
              <a:rPr lang="tr-TR" sz="3900" b="1">
                <a:ln w="1905"/>
                <a:solidFill>
                  <a:schemeClr val="tx2"/>
                </a:solidFill>
                <a:effectLst>
                  <a:innerShdw blurRad="69850" dist="43180" dir="5400000">
                    <a:srgbClr val="000000">
                      <a:alpha val="65000"/>
                    </a:srgbClr>
                  </a:innerShdw>
                </a:effectLst>
              </a:rPr>
              <a:t>AVRUPA ANTİBİYOTİK FARKINDALIK GÜNÜ ve HAFTASI</a:t>
            </a:r>
          </a:p>
        </p:txBody>
      </p:sp>
      <p:sp>
        <p:nvSpPr>
          <p:cNvPr id="3" name="2 İçerik Yer Tutucusu"/>
          <p:cNvSpPr>
            <a:spLocks noGrp="1"/>
          </p:cNvSpPr>
          <p:nvPr>
            <p:ph sz="half" idx="1"/>
          </p:nvPr>
        </p:nvSpPr>
        <p:spPr>
          <a:xfrm>
            <a:off x="457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2200">
                <a:solidFill>
                  <a:schemeClr val="tx1"/>
                </a:solidFill>
              </a:rPr>
              <a:t>Avrupa Parlamentosu 2008 yılında antibiyotik direncine dikkat çekmek amacıyla, 18 Kasım’ı </a:t>
            </a:r>
            <a:r>
              <a:rPr lang="tr-TR" sz="2200" b="1">
                <a:solidFill>
                  <a:schemeClr val="tx1"/>
                </a:solidFill>
              </a:rPr>
              <a:t>“Avrupa Antibiyotik </a:t>
            </a:r>
            <a:r>
              <a:rPr lang="tr-TR" sz="2200" b="1" err="1">
                <a:solidFill>
                  <a:schemeClr val="tx1"/>
                </a:solidFill>
              </a:rPr>
              <a:t>Farkındalık</a:t>
            </a:r>
            <a:r>
              <a:rPr lang="tr-TR" sz="2200" b="1">
                <a:solidFill>
                  <a:schemeClr val="tx1"/>
                </a:solidFill>
              </a:rPr>
              <a:t> Günü” </a:t>
            </a:r>
            <a:r>
              <a:rPr lang="tr-TR" sz="2200">
                <a:solidFill>
                  <a:schemeClr val="tx1"/>
                </a:solidFill>
              </a:rPr>
              <a:t>olarak ilan etmiştir.</a:t>
            </a:r>
          </a:p>
          <a:p>
            <a:pPr>
              <a:lnSpc>
                <a:spcPct val="90000"/>
              </a:lnSpc>
            </a:pPr>
            <a:r>
              <a:rPr lang="tr-TR" sz="2200">
                <a:solidFill>
                  <a:schemeClr val="tx1"/>
                </a:solidFill>
              </a:rPr>
              <a:t> “Avrupa Antibiyotik </a:t>
            </a:r>
            <a:r>
              <a:rPr lang="tr-TR" sz="2200" err="1">
                <a:solidFill>
                  <a:schemeClr val="tx1"/>
                </a:solidFill>
              </a:rPr>
              <a:t>Farkındalık</a:t>
            </a:r>
            <a:r>
              <a:rPr lang="tr-TR" sz="2200">
                <a:solidFill>
                  <a:schemeClr val="tx1"/>
                </a:solidFill>
              </a:rPr>
              <a:t> Günü “ne denk gelen hafta aynı zamanda Dünya Sağlık Örgütü (DSÖ) tarafından “</a:t>
            </a:r>
            <a:r>
              <a:rPr lang="tr-TR" sz="2200" b="1">
                <a:solidFill>
                  <a:schemeClr val="tx1"/>
                </a:solidFill>
              </a:rPr>
              <a:t>Dünya Antibiyotik </a:t>
            </a:r>
            <a:r>
              <a:rPr lang="tr-TR" sz="2200" b="1" err="1">
                <a:solidFill>
                  <a:schemeClr val="tx1"/>
                </a:solidFill>
              </a:rPr>
              <a:t>Farkındalık</a:t>
            </a:r>
            <a:r>
              <a:rPr lang="tr-TR" sz="2200" b="1">
                <a:solidFill>
                  <a:schemeClr val="tx1"/>
                </a:solidFill>
              </a:rPr>
              <a:t> Haftası</a:t>
            </a:r>
            <a:r>
              <a:rPr lang="tr-TR" sz="2200">
                <a:solidFill>
                  <a:schemeClr val="tx1"/>
                </a:solidFill>
              </a:rPr>
              <a:t>” olarak kabul edilmiştir.  </a:t>
            </a:r>
          </a:p>
        </p:txBody>
      </p:sp>
      <p:pic>
        <p:nvPicPr>
          <p:cNvPr id="5" name="4 Resim" descr="d2329ec8-c3da-e911-80fa-a0369f7d1d8e (1).jpg"/>
          <p:cNvPicPr>
            <a:picLocks noChangeAspect="1"/>
          </p:cNvPicPr>
          <p:nvPr/>
        </p:nvPicPr>
        <p:blipFill rotWithShape="1">
          <a:blip r:embed="rId2"/>
          <a:srcRect l="22818" r="20569"/>
          <a:stretch/>
        </p:blipFill>
        <p:spPr>
          <a:xfrm>
            <a:off x="4648200" y="1920085"/>
            <a:ext cx="4038600" cy="4434840"/>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r>
              <a:rPr lang="tr-TR" b="1">
                <a:ln w="1905"/>
                <a:solidFill>
                  <a:schemeClr val="tx2"/>
                </a:solidFill>
                <a:effectLst>
                  <a:innerShdw blurRad="69850" dist="43180" dir="5400000">
                    <a:srgbClr val="000000">
                      <a:alpha val="65000"/>
                    </a:srgbClr>
                  </a:innerShdw>
                </a:effectLst>
              </a:rPr>
              <a:t> HEDEFİMİZ</a:t>
            </a:r>
          </a:p>
        </p:txBody>
      </p:sp>
      <p:pic>
        <p:nvPicPr>
          <p:cNvPr id="4" name="3 Resim" descr="Antibiyotik-Nedir-scaled-e1605087732659.jpg"/>
          <p:cNvPicPr>
            <a:picLocks noChangeAspect="1"/>
          </p:cNvPicPr>
          <p:nvPr/>
        </p:nvPicPr>
        <p:blipFill>
          <a:blip r:embed="rId2" cstate="print"/>
          <a:stretch>
            <a:fillRect/>
          </a:stretch>
        </p:blipFill>
        <p:spPr>
          <a:xfrm>
            <a:off x="457200" y="3031066"/>
            <a:ext cx="3754760" cy="2812788"/>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2 İçerik Yer Tutucusu"/>
          <p:cNvSpPr>
            <a:spLocks noGrp="1"/>
          </p:cNvSpPr>
          <p:nvPr>
            <p:ph sz="quarter" idx="4"/>
          </p:nvPr>
        </p:nvSpPr>
        <p:spPr>
          <a:xfrm>
            <a:off x="4427985" y="2132856"/>
            <a:ext cx="4258816" cy="4227464"/>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1900" dirty="0">
                <a:solidFill>
                  <a:schemeClr val="tx1"/>
                </a:solidFill>
              </a:rPr>
              <a:t>Güncel veriler, Avrupa Birliği çapında dirençli bakteriler tarafından </a:t>
            </a:r>
            <a:r>
              <a:rPr lang="tr-TR" sz="1900" dirty="0" err="1">
                <a:solidFill>
                  <a:schemeClr val="tx1"/>
                </a:solidFill>
              </a:rPr>
              <a:t>enfekte</a:t>
            </a:r>
            <a:r>
              <a:rPr lang="tr-TR" sz="1900" dirty="0">
                <a:solidFill>
                  <a:schemeClr val="tx1"/>
                </a:solidFill>
              </a:rPr>
              <a:t> edilen hasta sayısının arttığını ve antibiyotik direncinin halk sağlığı için birincil tehdit haline geldiğini göstermektedir.</a:t>
            </a:r>
          </a:p>
          <a:p>
            <a:pPr>
              <a:lnSpc>
                <a:spcPct val="90000"/>
              </a:lnSpc>
            </a:pPr>
            <a:r>
              <a:rPr lang="tr-TR" sz="1900" dirty="0">
                <a:solidFill>
                  <a:schemeClr val="tx1"/>
                </a:solidFill>
              </a:rPr>
              <a:t> Antibiyotik direncinin azaltılması, dirençli bakterilerin gelişiminin önlenmesi ve antibiyotiklerin gelecek nesillerde etkinliğinin sürdürülebilmesi için hedefimiz antibiyotiklerin akılcı kullanımıdır.</a:t>
            </a:r>
          </a:p>
        </p:txBody>
      </p:sp>
    </p:spTree>
  </p:cSld>
  <p:clrMapOvr>
    <a:masterClrMapping/>
  </p:clrMapOvr>
  <p:transition>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style>
          <a:lnRef idx="1">
            <a:schemeClr val="accent3"/>
          </a:lnRef>
          <a:fillRef idx="2">
            <a:schemeClr val="accent3"/>
          </a:fillRef>
          <a:effectRef idx="1">
            <a:schemeClr val="accent3"/>
          </a:effectRef>
          <a:fontRef idx="minor">
            <a:schemeClr val="dk1"/>
          </a:fontRef>
        </p:style>
        <p:txBody>
          <a:bodyPr anchor="b">
            <a:normAutofit/>
          </a:bodyPr>
          <a:lstStyle/>
          <a:p>
            <a:r>
              <a:rPr lang="tr-TR" b="1" dirty="0">
                <a:ln w="1905"/>
                <a:solidFill>
                  <a:schemeClr val="tx2"/>
                </a:solidFill>
                <a:effectLst>
                  <a:innerShdw blurRad="69850" dist="43180" dir="5400000">
                    <a:srgbClr val="000000">
                      <a:alpha val="65000"/>
                    </a:srgbClr>
                  </a:innerShdw>
                </a:effectLst>
              </a:rPr>
              <a:t>SONUÇ OLARAK</a:t>
            </a:r>
          </a:p>
        </p:txBody>
      </p:sp>
      <p:sp>
        <p:nvSpPr>
          <p:cNvPr id="3" name="2 İçerik Yer Tutucusu"/>
          <p:cNvSpPr>
            <a:spLocks noGrp="1"/>
          </p:cNvSpPr>
          <p:nvPr>
            <p:ph sz="half" idx="1"/>
          </p:nvPr>
        </p:nvSpPr>
        <p:spPr>
          <a:xfrm>
            <a:off x="457200" y="1920085"/>
            <a:ext cx="4038600" cy="4434840"/>
          </a:xfrm>
        </p:spPr>
        <p:style>
          <a:lnRef idx="1">
            <a:schemeClr val="accent3"/>
          </a:lnRef>
          <a:fillRef idx="2">
            <a:schemeClr val="accent3"/>
          </a:fillRef>
          <a:effectRef idx="1">
            <a:schemeClr val="accent3"/>
          </a:effectRef>
          <a:fontRef idx="minor">
            <a:schemeClr val="dk1"/>
          </a:fontRef>
        </p:style>
        <p:txBody>
          <a:bodyPr>
            <a:normAutofit/>
          </a:bodyPr>
          <a:lstStyle/>
          <a:p>
            <a:pPr>
              <a:lnSpc>
                <a:spcPct val="90000"/>
              </a:lnSpc>
            </a:pPr>
            <a:r>
              <a:rPr lang="tr-TR" sz="2000" b="1" i="1">
                <a:solidFill>
                  <a:schemeClr val="tx1"/>
                </a:solidFill>
              </a:rPr>
              <a:t>Dünya Antibiyotik </a:t>
            </a:r>
            <a:r>
              <a:rPr lang="tr-TR" sz="2000" b="1" i="1" err="1">
                <a:solidFill>
                  <a:schemeClr val="tx1"/>
                </a:solidFill>
              </a:rPr>
              <a:t>Farkındalık</a:t>
            </a:r>
            <a:r>
              <a:rPr lang="tr-TR" sz="2000" b="1" i="1">
                <a:solidFill>
                  <a:schemeClr val="tx1"/>
                </a:solidFill>
              </a:rPr>
              <a:t> Haftası”</a:t>
            </a:r>
            <a:r>
              <a:rPr lang="tr-TR" sz="2000">
                <a:solidFill>
                  <a:schemeClr val="tx1"/>
                </a:solidFill>
              </a:rPr>
              <a:t> ve “</a:t>
            </a:r>
            <a:r>
              <a:rPr lang="tr-TR" sz="2000" b="1" i="1">
                <a:solidFill>
                  <a:schemeClr val="tx1"/>
                </a:solidFill>
              </a:rPr>
              <a:t>Avrupa Antibiyotik </a:t>
            </a:r>
            <a:r>
              <a:rPr lang="tr-TR" sz="2000" b="1" i="1" err="1">
                <a:solidFill>
                  <a:schemeClr val="tx1"/>
                </a:solidFill>
              </a:rPr>
              <a:t>Farkındalık</a:t>
            </a:r>
            <a:r>
              <a:rPr lang="tr-TR" sz="2000" b="1" i="1">
                <a:solidFill>
                  <a:schemeClr val="tx1"/>
                </a:solidFill>
              </a:rPr>
              <a:t> Günü”</a:t>
            </a:r>
            <a:r>
              <a:rPr lang="tr-TR" sz="2000">
                <a:solidFill>
                  <a:schemeClr val="tx1"/>
                </a:solidFill>
              </a:rPr>
              <a:t> dolayısıyla “</a:t>
            </a:r>
            <a:r>
              <a:rPr lang="tr-TR" sz="2000" b="1" i="1">
                <a:solidFill>
                  <a:schemeClr val="tx1"/>
                </a:solidFill>
              </a:rPr>
              <a:t>Antibiyotikler doğru ve sadece gerekli olduğunda kullanılmalı</a:t>
            </a:r>
            <a:r>
              <a:rPr lang="tr-TR" sz="2000">
                <a:solidFill>
                  <a:schemeClr val="tx1"/>
                </a:solidFill>
              </a:rPr>
              <a:t>” sloganıyla,</a:t>
            </a:r>
          </a:p>
          <a:p>
            <a:pPr>
              <a:lnSpc>
                <a:spcPct val="90000"/>
              </a:lnSpc>
            </a:pPr>
            <a:r>
              <a:rPr lang="tr-TR" sz="2000">
                <a:solidFill>
                  <a:schemeClr val="tx1"/>
                </a:solidFill>
              </a:rPr>
              <a:t> Tüm halkımızın ve hekimlerimizin gerekli hassasiyeti göstereceklerine inanıyor,</a:t>
            </a:r>
          </a:p>
          <a:p>
            <a:pPr>
              <a:lnSpc>
                <a:spcPct val="90000"/>
              </a:lnSpc>
            </a:pPr>
            <a:r>
              <a:rPr lang="tr-TR" sz="2000">
                <a:solidFill>
                  <a:schemeClr val="tx1"/>
                </a:solidFill>
              </a:rPr>
              <a:t> Elde kalan az sayıda antibiyotiğin uygun şekilde kullanıldığı sağlıklı günler diliyoruz.</a:t>
            </a:r>
          </a:p>
        </p:txBody>
      </p:sp>
      <p:pic>
        <p:nvPicPr>
          <p:cNvPr id="4" name="3 Resim" descr="images (9).jpg"/>
          <p:cNvPicPr>
            <a:picLocks noChangeAspect="1"/>
          </p:cNvPicPr>
          <p:nvPr/>
        </p:nvPicPr>
        <p:blipFill rotWithShape="1">
          <a:blip r:embed="rId2"/>
          <a:srcRect l="26653" r="22350" b="1"/>
          <a:stretch/>
        </p:blipFill>
        <p:spPr>
          <a:xfrm>
            <a:off x="4648200" y="1920085"/>
            <a:ext cx="4038600" cy="4434840"/>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WhatsApp Video 2022-11-10 at 17.44.20">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Resim" descr="images (10).jpg"/>
          <p:cNvPicPr>
            <a:picLocks noChangeAspect="1"/>
          </p:cNvPicPr>
          <p:nvPr/>
        </p:nvPicPr>
        <p:blipFill>
          <a:blip r:embed="rId2"/>
          <a:stretch>
            <a:fillRect/>
          </a:stretch>
        </p:blipFill>
        <p:spPr>
          <a:xfrm>
            <a:off x="473766" y="1906783"/>
            <a:ext cx="4038600" cy="2341018"/>
          </a:xfrm>
          <a:prstGeom prst="rect">
            <a:avLst/>
          </a:prstGeom>
          <a:no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2 İçerik Yer Tutucusu"/>
          <p:cNvSpPr>
            <a:spLocks noGrp="1"/>
          </p:cNvSpPr>
          <p:nvPr>
            <p:ph sz="half" idx="2"/>
          </p:nvPr>
        </p:nvSpPr>
        <p:spPr>
          <a:xfrm>
            <a:off x="4631634" y="1920085"/>
            <a:ext cx="4038600" cy="4434840"/>
          </a:xfrm>
        </p:spPr>
        <p:txBody>
          <a:bodyPr>
            <a:normAutofit/>
          </a:bodyPr>
          <a:lstStyle/>
          <a:p>
            <a:pPr marL="0" indent="0">
              <a:buNone/>
            </a:pPr>
            <a:r>
              <a:rPr lang="tr-TR" dirty="0"/>
              <a:t>          </a:t>
            </a:r>
          </a:p>
          <a:p>
            <a:endParaRPr lang="tr-TR" dirty="0"/>
          </a:p>
          <a:p>
            <a:endParaRPr lang="tr-TR" dirty="0"/>
          </a:p>
          <a:p>
            <a:endParaRPr lang="tr-TR" dirty="0"/>
          </a:p>
          <a:p>
            <a:endParaRPr lang="tr-TR" dirty="0"/>
          </a:p>
          <a:p>
            <a:endParaRPr lang="tr-TR" dirty="0"/>
          </a:p>
          <a:p>
            <a:r>
              <a:rPr lang="tr-TR" b="1" dirty="0">
                <a:ln w="1905"/>
                <a:effectLst>
                  <a:innerShdw blurRad="69850" dist="43180" dir="5400000">
                    <a:srgbClr val="000000">
                      <a:alpha val="65000"/>
                    </a:srgbClr>
                  </a:innerShdw>
                </a:effectLst>
              </a:rPr>
              <a:t>TEŞEKKÜRLER…..</a:t>
            </a:r>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993</TotalTime>
  <Words>1181</Words>
  <Application>Microsoft Office PowerPoint</Application>
  <PresentationFormat>Ekran Gösterisi (4:3)</PresentationFormat>
  <Paragraphs>144</Paragraphs>
  <Slides>33</Slides>
  <Notes>2</Notes>
  <HiddenSlides>0</HiddenSlides>
  <MMClips>1</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33</vt:i4>
      </vt:variant>
    </vt:vector>
  </HeadingPairs>
  <TitlesOfParts>
    <vt:vector size="38" baseType="lpstr">
      <vt:lpstr>Calibri</vt:lpstr>
      <vt:lpstr>Constantia</vt:lpstr>
      <vt:lpstr>Wingdings</vt:lpstr>
      <vt:lpstr>Wingdings 2</vt:lpstr>
      <vt:lpstr>Akış</vt:lpstr>
      <vt:lpstr>TOPLUMUN İLAÇ TÜKETME MERAKI:AKILCI İLAÇ KULLANIMI</vt:lpstr>
      <vt:lpstr>AKILCI İLAÇ KULLANIMI NEDİR?</vt:lpstr>
      <vt:lpstr>AKILCI İLAÇ KULLANIMI</vt:lpstr>
      <vt:lpstr>PowerPoint Sunusu</vt:lpstr>
      <vt:lpstr> İLAÇ NEDİR?</vt:lpstr>
      <vt:lpstr> AKILCI İLAÇ KULLANIM             İLKELERİ NEDİR?</vt:lpstr>
      <vt:lpstr>AKILCI İLAÇ KULLANIMINDA   SORUMLU TARAFLAR</vt:lpstr>
      <vt:lpstr> AKILCI İLAÇ KULLANIMI  İÇİN DİKKAT EDİLMESİ GEREKENLER</vt:lpstr>
      <vt:lpstr>PowerPoint Sunusu</vt:lpstr>
      <vt:lpstr> TEDAVİ SEÇENEKLERİ</vt:lpstr>
      <vt:lpstr>AKILCI OLMAYAN İLAÇ KULLANIMI ve SONUÇLARI -1</vt:lpstr>
      <vt:lpstr>AKILCI OLMAYAN İLAÇ KULLANIMI ve SONUÇLARI-2</vt:lpstr>
      <vt:lpstr>UYGUN OLMAYAN İLAÇ KULLANIM ŞEKİLLER-1</vt:lpstr>
      <vt:lpstr>UYGUN OLMAYAN İLAÇ KULLANIM ŞEKİLLERİ-2</vt:lpstr>
      <vt:lpstr>AİK KONUSUNDA BİLİNMESİ GEREKENLER-1</vt:lpstr>
      <vt:lpstr>AİK KONUSUNDA BİLİNMESİ GEREKENLER-2</vt:lpstr>
      <vt:lpstr>AİK KONUSUNDA BİLİNMESİ GEREKENLER-3</vt:lpstr>
      <vt:lpstr>AİK KONUSUNDA BİLİNMESİ GEREKENLER-4</vt:lpstr>
      <vt:lpstr>TOPLUMUN AİK ROLLERİ-1</vt:lpstr>
      <vt:lpstr>TOPLUMUN AİK ROLLERİ-2</vt:lpstr>
      <vt:lpstr>TOPLUMUN AİK ROLLERİ-3</vt:lpstr>
      <vt:lpstr>AKILCI ANTİBİYOTİK KULLANIMI</vt:lpstr>
      <vt:lpstr>ANTİBİYOTİK DİRENCİ</vt:lpstr>
      <vt:lpstr>ANTİBİYOTİK DİRENCİNİN TOPLUM SAĞLIĞINA ETKİLERİ</vt:lpstr>
      <vt:lpstr>PowerPoint Sunusu</vt:lpstr>
      <vt:lpstr>ANTİBİYOTİK KULLANMADAN ÖNCE</vt:lpstr>
      <vt:lpstr>PowerPoint Sunusu</vt:lpstr>
      <vt:lpstr>EN ÇOK SATILAN İLAÇLAR:</vt:lpstr>
      <vt:lpstr>AVRUPA ANTİBİYOTİK FARKINDALIK GÜNÜ ve HAFTASI</vt:lpstr>
      <vt:lpstr> HEDEFİMİZ</vt:lpstr>
      <vt:lpstr>SONUÇ OLARAK</vt:lpstr>
      <vt:lpstr>PowerPoint Sunusu</vt:lpstr>
      <vt:lpstr>PowerPoint Sunusu</vt:lpstr>
    </vt:vector>
  </TitlesOfParts>
  <Company>fullindir-co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Rahime Pazvant</dc:title>
  <dc:creator>h</dc:creator>
  <cp:lastModifiedBy>Etud</cp:lastModifiedBy>
  <cp:revision>117</cp:revision>
  <dcterms:created xsi:type="dcterms:W3CDTF">2022-09-14T14:18:56Z</dcterms:created>
  <dcterms:modified xsi:type="dcterms:W3CDTF">2022-11-10T14:50:11Z</dcterms:modified>
</cp:coreProperties>
</file>